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94" d="100"/>
          <a:sy n="94" d="100"/>
        </p:scale>
        <p:origin x="132" y="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17.02.2026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9CC1A-85B3-4EAE-6552-95E6709FA4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953D37-8380-719C-45B3-BC857501C5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AFC9FB-D2CD-8F07-5ED5-48775A5E1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96" y="0"/>
            <a:ext cx="18295896" cy="1029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126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D4B2C3-6A68-0B39-9E05-69BC7FFEE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085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A7FEC-80AC-8F98-4EE0-ADA77EF3D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6A0982-781F-3485-ABB8-2A82A330F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DF071E-1A48-C809-CD30-8A4AE4FB5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405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0C696-BA3A-B2AC-DD17-5A79DC90E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F54B86-9F0C-4993-BAEC-BBAF5C001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50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E825E-BF5D-E859-E015-C1408CFA0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C7DA08-5CFD-5020-965C-1B1768648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95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C0650-64D2-1737-4FD3-62FD0AFDC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E296E8-CD6E-150E-28C1-BD0CD23AE4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822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E4CC2-7275-D79E-6BC3-EC3C964BF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64DE4A-B4B0-9322-02DC-FD01BB7BF0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13CBBF-08D7-EEF5-8935-6ED4FFD1E0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22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133 Reasons to Worry #2</dc:title>
  <cp:lastModifiedBy>Theunis van Loggerenberg</cp:lastModifiedBy>
  <cp:revision>4</cp:revision>
  <dcterms:created xsi:type="dcterms:W3CDTF">2006-08-16T00:00:00Z</dcterms:created>
  <dcterms:modified xsi:type="dcterms:W3CDTF">2026-02-17T02:32:24Z</dcterms:modified>
  <dc:identifier>DAG-tE5GAzg</dc:identifier>
</cp:coreProperties>
</file>