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3.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9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y="6858000" cx="12192000"/>
  <p:notesSz cx="6858000" cy="9144000"/>
  <p:embeddedFontLst>
    <p:embeddedFont>
      <p:font typeface="Inter Tight Medium"/>
      <p:regular r:id="rId41"/>
      <p:bold r:id="rId42"/>
      <p:italic r:id="rId43"/>
      <p:boldItalic r:id="rId44"/>
    </p:embeddedFont>
    <p:embeddedFont>
      <p:font typeface="Inter Light"/>
      <p:regular r:id="rId45"/>
      <p:bold r:id="rId46"/>
      <p:italic r:id="rId47"/>
      <p:boldItalic r:id="rId48"/>
    </p:embeddedFont>
    <p:embeddedFont>
      <p:font typeface="Inter Tight Light"/>
      <p:regular r:id="rId49"/>
      <p:bold r:id="rId50"/>
      <p:italic r:id="rId51"/>
      <p:boldItalic r:id="rId52"/>
    </p:embeddedFont>
    <p:embeddedFont>
      <p:font typeface="Inter"/>
      <p:regular r:id="rId53"/>
      <p:bold r:id="rId54"/>
      <p:italic r:id="rId55"/>
      <p:boldItalic r:id="rId56"/>
    </p:embeddedFont>
    <p:embeddedFont>
      <p:font typeface="Helvetica Neue"/>
      <p:regular r:id="rId57"/>
      <p:bold r:id="rId58"/>
      <p:italic r:id="rId59"/>
      <p:boldItalic r:id="rId60"/>
    </p:embeddedFont>
    <p:embeddedFont>
      <p:font typeface="Inter Tight"/>
      <p:regular r:id="rId61"/>
      <p:bold r:id="rId62"/>
      <p:italic r:id="rId63"/>
      <p:boldItalic r:id="rId64"/>
    </p:embeddedFont>
    <p:embeddedFont>
      <p:font typeface="Inter Tight Black"/>
      <p:bold r:id="rId65"/>
      <p:boldItalic r:id="rId66"/>
    </p:embeddedFont>
    <p:embeddedFont>
      <p:font typeface="Inter Black"/>
      <p:bold r:id="rId67"/>
      <p:boldItalic r:id="rId68"/>
    </p:embeddedFont>
    <p:embeddedFont>
      <p:font typeface="Inter Tight SemiBold"/>
      <p:regular r:id="rId69"/>
      <p:bold r:id="rId70"/>
      <p:italic r:id="rId71"/>
      <p:boldItalic r:id="rId7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5" name="Abigail Bircumshaw"/>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font" Target="fonts/InterTightMedium-bold.fntdata"/><Relationship Id="rId41" Type="http://schemas.openxmlformats.org/officeDocument/2006/relationships/font" Target="fonts/InterTightMedium-regular.fntdata"/><Relationship Id="rId44" Type="http://schemas.openxmlformats.org/officeDocument/2006/relationships/font" Target="fonts/InterTightMedium-boldItalic.fntdata"/><Relationship Id="rId43" Type="http://schemas.openxmlformats.org/officeDocument/2006/relationships/font" Target="fonts/InterTightMedium-italic.fntdata"/><Relationship Id="rId46" Type="http://schemas.openxmlformats.org/officeDocument/2006/relationships/font" Target="fonts/InterLight-bold.fntdata"/><Relationship Id="rId45" Type="http://schemas.openxmlformats.org/officeDocument/2006/relationships/font" Target="fonts/InterLight-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InterLight-boldItalic.fntdata"/><Relationship Id="rId47" Type="http://schemas.openxmlformats.org/officeDocument/2006/relationships/font" Target="fonts/InterLight-italic.fntdata"/><Relationship Id="rId49" Type="http://schemas.openxmlformats.org/officeDocument/2006/relationships/font" Target="fonts/InterTightLight-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2" Type="http://schemas.openxmlformats.org/officeDocument/2006/relationships/font" Target="fonts/InterTightSemiBold-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InterTightSemiBold-italic.fntdata"/><Relationship Id="rId70" Type="http://schemas.openxmlformats.org/officeDocument/2006/relationships/font" Target="fonts/InterTightSemiBold-bold.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InterTight-bold.fntdata"/><Relationship Id="rId61" Type="http://schemas.openxmlformats.org/officeDocument/2006/relationships/font" Target="fonts/InterTight-regular.fntdata"/><Relationship Id="rId20" Type="http://schemas.openxmlformats.org/officeDocument/2006/relationships/slide" Target="slides/slide15.xml"/><Relationship Id="rId64" Type="http://schemas.openxmlformats.org/officeDocument/2006/relationships/font" Target="fonts/InterTight-boldItalic.fntdata"/><Relationship Id="rId63" Type="http://schemas.openxmlformats.org/officeDocument/2006/relationships/font" Target="fonts/InterTight-italic.fntdata"/><Relationship Id="rId22" Type="http://schemas.openxmlformats.org/officeDocument/2006/relationships/slide" Target="slides/slide17.xml"/><Relationship Id="rId66" Type="http://schemas.openxmlformats.org/officeDocument/2006/relationships/font" Target="fonts/InterTightBlack-boldItalic.fntdata"/><Relationship Id="rId21" Type="http://schemas.openxmlformats.org/officeDocument/2006/relationships/slide" Target="slides/slide16.xml"/><Relationship Id="rId65" Type="http://schemas.openxmlformats.org/officeDocument/2006/relationships/font" Target="fonts/InterTightBlack-bold.fntdata"/><Relationship Id="rId24" Type="http://schemas.openxmlformats.org/officeDocument/2006/relationships/slide" Target="slides/slide19.xml"/><Relationship Id="rId68" Type="http://schemas.openxmlformats.org/officeDocument/2006/relationships/font" Target="fonts/InterBlack-boldItalic.fntdata"/><Relationship Id="rId23" Type="http://schemas.openxmlformats.org/officeDocument/2006/relationships/slide" Target="slides/slide18.xml"/><Relationship Id="rId67" Type="http://schemas.openxmlformats.org/officeDocument/2006/relationships/font" Target="fonts/InterBlack-bold.fntdata"/><Relationship Id="rId60" Type="http://schemas.openxmlformats.org/officeDocument/2006/relationships/font" Target="fonts/HelveticaNeue-boldItalic.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InterTightSemiBold-regular.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InterTightLight-italic.fntdata"/><Relationship Id="rId50" Type="http://schemas.openxmlformats.org/officeDocument/2006/relationships/font" Target="fonts/InterTightLight-bold.fntdata"/><Relationship Id="rId53" Type="http://schemas.openxmlformats.org/officeDocument/2006/relationships/font" Target="fonts/Inter-regular.fntdata"/><Relationship Id="rId52" Type="http://schemas.openxmlformats.org/officeDocument/2006/relationships/font" Target="fonts/InterTightLight-boldItalic.fntdata"/><Relationship Id="rId11" Type="http://schemas.openxmlformats.org/officeDocument/2006/relationships/slide" Target="slides/slide6.xml"/><Relationship Id="rId55" Type="http://schemas.openxmlformats.org/officeDocument/2006/relationships/font" Target="fonts/Inter-italic.fntdata"/><Relationship Id="rId10" Type="http://schemas.openxmlformats.org/officeDocument/2006/relationships/slide" Target="slides/slide5.xml"/><Relationship Id="rId54" Type="http://schemas.openxmlformats.org/officeDocument/2006/relationships/font" Target="fonts/Inter-bold.fntdata"/><Relationship Id="rId13" Type="http://schemas.openxmlformats.org/officeDocument/2006/relationships/slide" Target="slides/slide8.xml"/><Relationship Id="rId57" Type="http://schemas.openxmlformats.org/officeDocument/2006/relationships/font" Target="fonts/HelveticaNeue-regular.fntdata"/><Relationship Id="rId12" Type="http://schemas.openxmlformats.org/officeDocument/2006/relationships/slide" Target="slides/slide7.xml"/><Relationship Id="rId56" Type="http://schemas.openxmlformats.org/officeDocument/2006/relationships/font" Target="fonts/Inter-boldItalic.fntdata"/><Relationship Id="rId15" Type="http://schemas.openxmlformats.org/officeDocument/2006/relationships/slide" Target="slides/slide10.xml"/><Relationship Id="rId59" Type="http://schemas.openxmlformats.org/officeDocument/2006/relationships/font" Target="fonts/HelveticaNeue-italic.fntdata"/><Relationship Id="rId14" Type="http://schemas.openxmlformats.org/officeDocument/2006/relationships/slide" Target="slides/slide9.xml"/><Relationship Id="rId58" Type="http://schemas.openxmlformats.org/officeDocument/2006/relationships/font" Target="fonts/HelveticaNeue-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6-02-09T17:15:55.137">
    <p:pos x="343" y="228"/>
    <p:text>Do I want to break it down like this at all?</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6-02-15T12:12:06.131">
    <p:pos x="6000" y="0"/>
    <p:text>I think add three or so screenshots of the key TTPs flagged here that highlight initial access &amp; execution (attack surface)</p:text>
  </p:cm>
  <p:cm authorId="0" idx="3" dt="2026-02-15T12:12:06.131">
    <p:pos x="6000" y="0"/>
    <p:text>This is what you should stop and speak on.</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6-02-09T17:41:37.371">
    <p:pos x="6000" y="0"/>
    <p:text>Maybe, split into 3, national security, strategic advantage and economic? - Russia, China, Cybercrime?</p:text>
  </p:cm>
  <p:cm authorId="0" idx="5" dt="2026-02-09T17:41:37.371">
    <p:pos x="6000" y="0"/>
    <p:text>environmental and safety are important things to consider, but not where we can provide the most value from threat intelligence &amp; cyber security.</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recordedfuture.com/live/sc/6qF6hRvhIRmA"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recordedfuture.com/portal/research/insikt/doc:_baVUD"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ritannica.com/place/North-Atlantic-Current" TargetMode="External"/><Relationship Id="rId3" Type="http://schemas.openxmlformats.org/officeDocument/2006/relationships/hyperlink" Target="https://www.worldatlas.com/seas/north-sea.html"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recordedfuture.com/portal/research" TargetMode="External"/><Relationship Id="rId3" Type="http://schemas.openxmlformats.org/officeDocument/2006/relationships/hyperlink" Target="https://app.recordedfuture.com/portal/research"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uters.com/sustainability/boards-policy-regulation/chinese-wind-turbine-maker-invest-up-2-billion-scottish-factory-2025-10-10/" TargetMode="External"/><Relationship Id="rId3" Type="http://schemas.openxmlformats.org/officeDocument/2006/relationships/hyperlink" Target="https://www.independent.co.uk/news/uk/politics/british-steel-china-infrastructure-uk-b2732877.html" TargetMode="External"/><Relationship Id="rId4" Type="http://schemas.openxmlformats.org/officeDocument/2006/relationships/hyperlink" Target="http://reuters.com/markets/companies/601615.SS"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recordedfuture.com/portal/intelligence-card/sV5nv7/overview?organization=uhash:5cJsHMHeSM" TargetMode="External"/><Relationship Id="rId3" Type="http://schemas.openxmlformats.org/officeDocument/2006/relationships/hyperlink" Target="https://app.recordedfuture.com/portal/intelligence-card/J0Nl-p/overview?organization=uhash:5cJsHMHeSM" TargetMode="External"/><Relationship Id="rId4" Type="http://schemas.openxmlformats.org/officeDocument/2006/relationships/hyperlink" Target="https://app.recordedfuture.com/portal/intelligence-card/SeyMAn/overview?organization=uhash:5cJsHMHeSM"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g34d013a352d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0" name="Google Shape;450;g34d013a352d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1" name="Google Shape;451;g34d013a352d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3c6e6a18b80_0_10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3c6e6a18b80_0_100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1" lang="en-US"/>
              <a:t>Global TTPS:</a:t>
            </a:r>
            <a:endParaRPr b="1"/>
          </a:p>
          <a:p>
            <a:pPr indent="0" lvl="0" marL="0" rtl="0" algn="l">
              <a:spcBef>
                <a:spcPts val="0"/>
              </a:spcBef>
              <a:spcAft>
                <a:spcPts val="0"/>
              </a:spcAft>
              <a:buNone/>
            </a:pPr>
            <a:r>
              <a:rPr lang="en-US"/>
              <a:t>T1486 - Data encrypted for impact (ransomware)</a:t>
            </a:r>
            <a:endParaRPr/>
          </a:p>
          <a:p>
            <a:pPr indent="0" lvl="0" marL="0" rtl="0" algn="l">
              <a:spcBef>
                <a:spcPts val="0"/>
              </a:spcBef>
              <a:spcAft>
                <a:spcPts val="0"/>
              </a:spcAft>
              <a:buNone/>
            </a:pPr>
            <a:r>
              <a:rPr lang="en-US"/>
              <a:t>TA0001 - Initial Access - covers the entire board</a:t>
            </a:r>
            <a:endParaRPr/>
          </a:p>
          <a:p>
            <a:pPr indent="0" lvl="0" marL="0" rtl="0" algn="l">
              <a:spcBef>
                <a:spcPts val="0"/>
              </a:spcBef>
              <a:spcAft>
                <a:spcPts val="0"/>
              </a:spcAft>
              <a:buNone/>
            </a:pPr>
            <a:r>
              <a:rPr lang="en-US"/>
              <a:t>T1005 - Data from local systems (search &amp; exfiltrate) - chinese theft? Russian access? cyber criminal?</a:t>
            </a:r>
            <a:endParaRPr/>
          </a:p>
          <a:p>
            <a:pPr indent="0" lvl="0" marL="0" rtl="0" algn="l">
              <a:spcBef>
                <a:spcPts val="0"/>
              </a:spcBef>
              <a:spcAft>
                <a:spcPts val="0"/>
              </a:spcAft>
              <a:buNone/>
            </a:pPr>
            <a:r>
              <a:rPr lang="en-US"/>
              <a:t>TA0011 - Command and control tactic (C2) - China?</a:t>
            </a:r>
            <a:endParaRPr/>
          </a:p>
          <a:p>
            <a:pPr indent="0" lvl="0" marL="0" rtl="0" algn="l">
              <a:spcBef>
                <a:spcPts val="0"/>
              </a:spcBef>
              <a:spcAft>
                <a:spcPts val="0"/>
              </a:spcAft>
              <a:buNone/>
            </a:pPr>
            <a:r>
              <a:rPr lang="en-US"/>
              <a:t>TA002 - Execution - </a:t>
            </a:r>
            <a:r>
              <a:rPr lang="en-US"/>
              <a:t>adversary</a:t>
            </a:r>
            <a:r>
              <a:rPr lang="en-US"/>
              <a:t> trying to run malicious code</a:t>
            </a:r>
            <a:endParaRPr/>
          </a:p>
          <a:p>
            <a:pPr indent="0" lvl="0" marL="0" rtl="0" algn="l">
              <a:spcBef>
                <a:spcPts val="0"/>
              </a:spcBef>
              <a:spcAft>
                <a:spcPts val="0"/>
              </a:spcAft>
              <a:buNone/>
            </a:pPr>
            <a:r>
              <a:rPr lang="en-US"/>
              <a:t>TA0005 - Defense evasion techniques</a:t>
            </a:r>
            <a:endParaRPr/>
          </a:p>
          <a:p>
            <a:pPr indent="0" lvl="0" marL="0" rtl="0" algn="l">
              <a:spcBef>
                <a:spcPts val="0"/>
              </a:spcBef>
              <a:spcAft>
                <a:spcPts val="0"/>
              </a:spcAft>
              <a:buNone/>
            </a:pPr>
            <a:r>
              <a:rPr lang="en-US"/>
              <a:t>T1133 - External remote services (vpns, citrix etc.)</a:t>
            </a:r>
            <a:endParaRPr/>
          </a:p>
          <a:p>
            <a:pPr indent="0" lvl="0" marL="0" rtl="0" algn="l">
              <a:spcBef>
                <a:spcPts val="0"/>
              </a:spcBef>
              <a:spcAft>
                <a:spcPts val="0"/>
              </a:spcAft>
              <a:buNone/>
            </a:pPr>
            <a:r>
              <a:rPr lang="en-US"/>
              <a:t>T1190 - Exploit public-facing application</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Europe TTPs:</a:t>
            </a:r>
            <a:endParaRPr b="1"/>
          </a:p>
          <a:p>
            <a:pPr indent="0" lvl="0" marL="0" rtl="0" algn="l">
              <a:spcBef>
                <a:spcPts val="0"/>
              </a:spcBef>
              <a:spcAft>
                <a:spcPts val="0"/>
              </a:spcAft>
              <a:buNone/>
            </a:pPr>
            <a:r>
              <a:rPr lang="en-US"/>
              <a:t>T1486</a:t>
            </a:r>
            <a:endParaRPr/>
          </a:p>
          <a:p>
            <a:pPr indent="0" lvl="0" marL="0" rtl="0" algn="l">
              <a:spcBef>
                <a:spcPts val="0"/>
              </a:spcBef>
              <a:spcAft>
                <a:spcPts val="0"/>
              </a:spcAft>
              <a:buNone/>
            </a:pPr>
            <a:r>
              <a:rPr lang="en-US"/>
              <a:t>T1021 - Remote Services</a:t>
            </a:r>
            <a:endParaRPr/>
          </a:p>
          <a:p>
            <a:pPr indent="0" lvl="0" marL="0" rtl="0" algn="l">
              <a:spcBef>
                <a:spcPts val="0"/>
              </a:spcBef>
              <a:spcAft>
                <a:spcPts val="0"/>
              </a:spcAft>
              <a:buNone/>
            </a:pPr>
            <a:r>
              <a:rPr lang="en-US"/>
              <a:t>T1078 - Valid Accounts</a:t>
            </a:r>
            <a:endParaRPr/>
          </a:p>
          <a:p>
            <a:pPr indent="0" lvl="0" marL="0" rtl="0" algn="l">
              <a:spcBef>
                <a:spcPts val="0"/>
              </a:spcBef>
              <a:spcAft>
                <a:spcPts val="0"/>
              </a:spcAft>
              <a:buNone/>
            </a:pPr>
            <a:r>
              <a:rPr lang="en-US"/>
              <a:t>T1132 - Data Encoding (linked to C2 methods)</a:t>
            </a:r>
            <a:endParaRPr/>
          </a:p>
          <a:p>
            <a:pPr indent="0" lvl="0" marL="0" rtl="0" algn="l">
              <a:spcBef>
                <a:spcPts val="0"/>
              </a:spcBef>
              <a:spcAft>
                <a:spcPts val="0"/>
              </a:spcAft>
              <a:buNone/>
            </a:pPr>
            <a:r>
              <a:rPr lang="en-US"/>
              <a:t>T1586 Compromise Accounts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European Energy Sector Cyber Attack Methods 2025: </a:t>
            </a:r>
            <a:r>
              <a:rPr lang="en-US" u="sng">
                <a:solidFill>
                  <a:schemeClr val="hlink"/>
                </a:solidFill>
                <a:hlinkClick r:id="rId2"/>
              </a:rPr>
              <a:t>https://app.recordedfuture.com/live/sc/6qF6hRvhIRmA</a:t>
            </a:r>
            <a:endParaRPr/>
          </a:p>
          <a:p>
            <a:pPr indent="0" lvl="0" marL="0" rtl="0" algn="l">
              <a:spcBef>
                <a:spcPts val="0"/>
              </a:spcBef>
              <a:spcAft>
                <a:spcPts val="0"/>
              </a:spcAft>
              <a:buNone/>
            </a:pPr>
            <a:r>
              <a:t/>
            </a:r>
            <a:endParaRPr/>
          </a:p>
        </p:txBody>
      </p:sp>
      <p:sp>
        <p:nvSpPr>
          <p:cNvPr id="668" name="Google Shape;668;g3c6e6a18b80_0_100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g386983aa72d_1_40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80" name="Google Shape;680;g386983aa72d_1_408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317500" lvl="0" marL="457200" rtl="0" algn="l">
              <a:spcBef>
                <a:spcPts val="0"/>
              </a:spcBef>
              <a:spcAft>
                <a:spcPts val="0"/>
              </a:spcAft>
              <a:buSzPts val="1400"/>
              <a:buAutoNum type="arabicPeriod"/>
            </a:pPr>
            <a:r>
              <a:rPr lang="en-US"/>
              <a:t>National Defence // Security. It is a huge target, can be </a:t>
            </a:r>
            <a:r>
              <a:rPr lang="en-US"/>
              <a:t>weaponised</a:t>
            </a:r>
            <a:r>
              <a:rPr lang="en-US"/>
              <a:t> if taken down as we have seen with Russian winter offensive in Ukraine. - It is </a:t>
            </a:r>
            <a:r>
              <a:rPr b="1" lang="en-US"/>
              <a:t>C</a:t>
            </a:r>
            <a:r>
              <a:rPr b="1" lang="en-US"/>
              <a:t>ritical National Infrastructure. </a:t>
            </a:r>
            <a:r>
              <a:rPr i="1" lang="en-US"/>
              <a:t>new power grid across the UK? Security or single point of failure? Russian tanker in scottish waters?</a:t>
            </a:r>
            <a:endParaRPr i="1"/>
          </a:p>
          <a:p>
            <a:pPr indent="-317500" lvl="0" marL="457200" rtl="0" algn="l">
              <a:spcBef>
                <a:spcPts val="0"/>
              </a:spcBef>
              <a:spcAft>
                <a:spcPts val="0"/>
              </a:spcAft>
              <a:buSzPts val="1400"/>
              <a:buAutoNum type="arabicPeriod"/>
            </a:pPr>
            <a:r>
              <a:rPr lang="en-US"/>
              <a:t>Espionage and </a:t>
            </a:r>
            <a:r>
              <a:rPr lang="en-US"/>
              <a:t>strategic</a:t>
            </a:r>
            <a:r>
              <a:rPr lang="en-US"/>
              <a:t> advantage - 15th 5 year plan, global hegemony goals etc. heavily focused on energy, rare earth minerals, technological control etc.   - </a:t>
            </a:r>
            <a:r>
              <a:rPr i="1" lang="en-US"/>
              <a:t>highlight here semiconductor organisations leading the way in scotland /IP.</a:t>
            </a:r>
            <a:endParaRPr i="1"/>
          </a:p>
          <a:p>
            <a:pPr indent="-317500" lvl="0" marL="457200" rtl="0" algn="l">
              <a:spcBef>
                <a:spcPts val="0"/>
              </a:spcBef>
              <a:spcAft>
                <a:spcPts val="0"/>
              </a:spcAft>
              <a:buSzPts val="1400"/>
              <a:buAutoNum type="arabicPeriod"/>
            </a:pPr>
            <a:r>
              <a:rPr lang="en-US"/>
              <a:t>Economic Impacts (Ransomware, downtime etc.) - </a:t>
            </a:r>
            <a:r>
              <a:rPr lang="en-US"/>
              <a:t>supply</a:t>
            </a:r>
            <a:r>
              <a:rPr lang="en-US"/>
              <a:t> chain disruption - </a:t>
            </a:r>
            <a:r>
              <a:rPr i="1" lang="en-US"/>
              <a:t>supply chain attacks recent impacting uk energy?</a:t>
            </a:r>
            <a:endParaRPr i="1"/>
          </a:p>
          <a:p>
            <a:pPr indent="-317500" lvl="0" marL="457200" rtl="0" algn="l">
              <a:spcBef>
                <a:spcPts val="0"/>
              </a:spcBef>
              <a:spcAft>
                <a:spcPts val="0"/>
              </a:spcAft>
              <a:buSzPts val="1400"/>
              <a:buAutoNum type="arabicPeriod"/>
            </a:pPr>
            <a:r>
              <a:rPr lang="en-US"/>
              <a:t>Environmental Risks - a physical or cyber attack could lead to devastating environmental damage (chenoble - extreme example) - oil leaks into the ocean? Also shifts to renewable energy - </a:t>
            </a:r>
            <a:r>
              <a:rPr i="1" lang="en-US"/>
              <a:t>scottish </a:t>
            </a:r>
            <a:r>
              <a:rPr i="1" lang="en-US"/>
              <a:t>shift</a:t>
            </a:r>
            <a:r>
              <a:rPr i="1" lang="en-US"/>
              <a:t> to offshore winds.</a:t>
            </a:r>
            <a:endParaRPr i="1"/>
          </a:p>
          <a:p>
            <a:pPr indent="-317500" lvl="0" marL="457200" rtl="0" algn="l">
              <a:spcBef>
                <a:spcPts val="0"/>
              </a:spcBef>
              <a:spcAft>
                <a:spcPts val="0"/>
              </a:spcAft>
              <a:buSzPts val="1400"/>
              <a:buAutoNum type="arabicPeriod"/>
            </a:pPr>
            <a:r>
              <a:rPr lang="en-US"/>
              <a:t>Health &amp; Safety - Hospitals with no power, homes with no heating, bad water. - </a:t>
            </a:r>
            <a:r>
              <a:rPr i="1" lang="en-US"/>
              <a:t>recent attacks causing hospital outages? highlight ransomware actors or again the supply chain, even if not an explicit target can cause damage. </a:t>
            </a:r>
            <a:endParaRPr i="1"/>
          </a:p>
        </p:txBody>
      </p:sp>
      <p:sp>
        <p:nvSpPr>
          <p:cNvPr id="681" name="Google Shape;681;g386983aa72d_1_408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0" name="Shape 690"/>
        <p:cNvGrpSpPr/>
        <p:nvPr/>
      </p:nvGrpSpPr>
      <p:grpSpPr>
        <a:xfrm>
          <a:off x="0" y="0"/>
          <a:ext cx="0" cy="0"/>
          <a:chOff x="0" y="0"/>
          <a:chExt cx="0" cy="0"/>
        </a:xfrm>
      </p:grpSpPr>
      <p:sp>
        <p:nvSpPr>
          <p:cNvPr id="691" name="Google Shape;691;g3523837a7d6_1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92" name="Google Shape;692;g3523837a7d6_1_2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Scotland’s budget for renewable energy is at a record high - allocating over £5billion into initiatives, including £93 milllionn specifically on offshore wind supply chain programmes.</a:t>
            </a:r>
            <a:endParaRPr/>
          </a:p>
        </p:txBody>
      </p:sp>
      <p:sp>
        <p:nvSpPr>
          <p:cNvPr id="693" name="Google Shape;693;g3523837a7d6_1_2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g386983aa72d_1_46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04" name="Google Shape;704;g386983aa72d_1_464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5" name="Google Shape;705;g386983aa72d_1_464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g3c6e6a18b80_0_9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12" name="Google Shape;712;g3c6e6a18b80_0_97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Russia’s strategic </a:t>
            </a:r>
            <a:r>
              <a:rPr lang="en-US"/>
              <a:t>interest</a:t>
            </a:r>
            <a:r>
              <a:rPr lang="en-US"/>
              <a:t> in the UK energy Sector focuses on infrastructur survellance, cyber and hybrid operations and </a:t>
            </a:r>
            <a:r>
              <a:rPr lang="en-US"/>
              <a:t>preserving</a:t>
            </a:r>
            <a:r>
              <a:rPr lang="en-US"/>
              <a:t> leverage over energy security.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Russia also under stress on energy sector from UK sanctions and efforts to push Russia out of global markets: </a:t>
            </a:r>
            <a:r>
              <a:rPr lang="en-US" u="sng">
                <a:solidFill>
                  <a:schemeClr val="hlink"/>
                </a:solidFill>
                <a:hlinkClick r:id="rId2"/>
              </a:rPr>
              <a:t>https://app.recordedfuture.com/portal/research/insikt/doc:_baVUD</a:t>
            </a:r>
            <a:r>
              <a:rPr lang="en-US"/>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China’s </a:t>
            </a:r>
            <a:r>
              <a:rPr lang="en-US"/>
              <a:t>interest</a:t>
            </a:r>
            <a:r>
              <a:rPr lang="en-US"/>
              <a:t> in energy systems is centreed more on economic espionage, </a:t>
            </a:r>
            <a:r>
              <a:rPr lang="en-US"/>
              <a:t>acquiring</a:t>
            </a:r>
            <a:r>
              <a:rPr lang="en-US"/>
              <a:t> technological IP and establishing long-term strategic and market advantages.</a:t>
            </a:r>
            <a:endParaRPr/>
          </a:p>
        </p:txBody>
      </p:sp>
      <p:sp>
        <p:nvSpPr>
          <p:cNvPr id="713" name="Google Shape;713;g3c6e6a18b80_0_97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386983aa72d_1_40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386983aa72d_1_406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1" lang="en-US"/>
              <a:t>Numerous instances of undersea cable sabotage: </a:t>
            </a:r>
            <a:endParaRPr b="1"/>
          </a:p>
          <a:p>
            <a:pPr indent="-317500" lvl="0" marL="457200" rtl="0" algn="l">
              <a:spcBef>
                <a:spcPts val="0"/>
              </a:spcBef>
              <a:spcAft>
                <a:spcPts val="0"/>
              </a:spcAft>
              <a:buSzPts val="1400"/>
              <a:buChar char="●"/>
            </a:pPr>
            <a:r>
              <a:rPr lang="en-US"/>
              <a:t>Finland-Estonia</a:t>
            </a:r>
            <a:endParaRPr/>
          </a:p>
          <a:p>
            <a:pPr indent="-317500" lvl="0" marL="457200" rtl="0" algn="l">
              <a:spcBef>
                <a:spcPts val="0"/>
              </a:spcBef>
              <a:spcAft>
                <a:spcPts val="0"/>
              </a:spcAft>
              <a:buSzPts val="1400"/>
              <a:buChar char="●"/>
            </a:pPr>
            <a:r>
              <a:rPr lang="en-US"/>
              <a:t>Nordstream Pipeline</a:t>
            </a:r>
            <a:endParaRPr/>
          </a:p>
          <a:p>
            <a:pPr indent="-317500" lvl="0" marL="457200" rtl="0" algn="l">
              <a:spcBef>
                <a:spcPts val="0"/>
              </a:spcBef>
              <a:spcAft>
                <a:spcPts val="0"/>
              </a:spcAft>
              <a:buSzPts val="1400"/>
              <a:buChar char="●"/>
            </a:pPr>
            <a:r>
              <a:rPr lang="en-US"/>
              <a:t>Taiwan, Trans-Pacific Express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Polish Power Grid attack: December 2025</a:t>
            </a:r>
            <a:endParaRPr b="1"/>
          </a:p>
          <a:p>
            <a:pPr indent="-317500" lvl="0" marL="457200" rtl="0" algn="l">
              <a:spcBef>
                <a:spcPts val="0"/>
              </a:spcBef>
              <a:spcAft>
                <a:spcPts val="0"/>
              </a:spcAft>
              <a:buSzPts val="1400"/>
              <a:buChar char="●"/>
            </a:pPr>
            <a:r>
              <a:rPr lang="en-US"/>
              <a:t>In late December 2025, Russian-linked actors (Sandworm/Berserk Bear/Dragonfly) targeted Polish energy infrastructure, including renewable plants and heat networks, using destructive malware (“DynoWiper”). While widely blocked, it represented one of the most severe recent threats to energy systems.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Ongoing Russia offensive against Ukraine Power Grid. </a:t>
            </a:r>
            <a:endParaRPr b="1"/>
          </a:p>
        </p:txBody>
      </p:sp>
      <p:sp>
        <p:nvSpPr>
          <p:cNvPr id="727" name="Google Shape;727;g386983aa72d_1_406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3c798b554a1_0_28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3c798b554a1_0_284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317500" lvl="0" marL="457200" rtl="0" algn="l">
              <a:spcBef>
                <a:spcPts val="0"/>
              </a:spcBef>
              <a:spcAft>
                <a:spcPts val="0"/>
              </a:spcAft>
              <a:buSzPts val="1400"/>
              <a:buAutoNum type="arabicPeriod"/>
            </a:pPr>
            <a:r>
              <a:rPr lang="en-US"/>
              <a:t>Finished intelligence (insikt </a:t>
            </a:r>
            <a:r>
              <a:rPr lang="en-US"/>
              <a:t>group</a:t>
            </a:r>
            <a:r>
              <a:rPr lang="en-US"/>
              <a:t>) - explain diamond model from this report on polish grid attack</a:t>
            </a:r>
            <a:endParaRPr/>
          </a:p>
          <a:p>
            <a:pPr indent="-317500" lvl="0" marL="457200" rtl="0" algn="l">
              <a:spcBef>
                <a:spcPts val="0"/>
              </a:spcBef>
              <a:spcAft>
                <a:spcPts val="0"/>
              </a:spcAft>
              <a:buSzPts val="1400"/>
              <a:buAutoNum type="arabicPeriod"/>
            </a:pPr>
            <a:r>
              <a:rPr lang="en-US"/>
              <a:t>TTPs - intelligence card, how did the actor(s) target the grid? What should we look out for // mitigate against, </a:t>
            </a:r>
            <a:r>
              <a:rPr lang="en-US"/>
              <a:t>how</a:t>
            </a:r>
            <a:r>
              <a:rPr lang="en-US"/>
              <a:t> can we be proactive, where are our gaps?</a:t>
            </a:r>
            <a:endParaRPr/>
          </a:p>
          <a:p>
            <a:pPr indent="-317500" lvl="0" marL="457200" rtl="0" algn="l">
              <a:spcBef>
                <a:spcPts val="0"/>
              </a:spcBef>
              <a:spcAft>
                <a:spcPts val="0"/>
              </a:spcAft>
              <a:buSzPts val="1400"/>
              <a:buAutoNum type="arabicPeriod"/>
            </a:pPr>
            <a:r>
              <a:rPr lang="en-US"/>
              <a:t>Hunting packages, take the necessary steps to mitigate within systems, prebuilt packages (sigma, yara, snort).</a:t>
            </a:r>
            <a:endParaRPr/>
          </a:p>
        </p:txBody>
      </p:sp>
      <p:sp>
        <p:nvSpPr>
          <p:cNvPr id="738" name="Google Shape;738;g3c798b554a1_0_284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386983aa72d_1_46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386983aa72d_1_465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North Atlantic Map: </a:t>
            </a:r>
            <a:r>
              <a:rPr lang="en-US" u="sng">
                <a:solidFill>
                  <a:schemeClr val="hlink"/>
                </a:solidFill>
                <a:hlinkClick r:id="rId2"/>
              </a:rPr>
              <a:t>https://www.britannica.com/place/North-Atlantic-Current</a:t>
            </a:r>
            <a:endParaRPr/>
          </a:p>
          <a:p>
            <a:pPr indent="0" lvl="0" marL="0" rtl="0" algn="l">
              <a:spcBef>
                <a:spcPts val="0"/>
              </a:spcBef>
              <a:spcAft>
                <a:spcPts val="0"/>
              </a:spcAft>
              <a:buNone/>
            </a:pPr>
            <a:r>
              <a:rPr lang="en-US"/>
              <a:t>North Sea Map: </a:t>
            </a:r>
            <a:r>
              <a:rPr lang="en-US" u="sng">
                <a:solidFill>
                  <a:schemeClr val="hlink"/>
                </a:solidFill>
                <a:hlinkClick r:id="rId3"/>
              </a:rPr>
              <a:t>https://www.worldatlas.com/seas/north-sea.html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Can anyone tell me what this is? (don’t say a ship). - </a:t>
            </a:r>
            <a:r>
              <a:rPr b="1" i="1" lang="en-US"/>
              <a:t>Yantar, left, marinera, right.</a:t>
            </a:r>
            <a:endParaRPr b="1" i="1"/>
          </a:p>
          <a:p>
            <a:pPr indent="0" lvl="0" marL="0" rtl="0" algn="l">
              <a:spcBef>
                <a:spcPts val="0"/>
              </a:spcBef>
              <a:spcAft>
                <a:spcPts val="0"/>
              </a:spcAft>
              <a:buNone/>
            </a:pPr>
            <a:r>
              <a:t/>
            </a:r>
            <a:endParaRPr b="1" i="1"/>
          </a:p>
          <a:p>
            <a:pPr indent="0" lvl="0" marL="0" rtl="0" algn="l">
              <a:spcBef>
                <a:spcPts val="0"/>
              </a:spcBef>
              <a:spcAft>
                <a:spcPts val="0"/>
              </a:spcAft>
              <a:buNone/>
            </a:pPr>
            <a:r>
              <a:rPr lang="en-US"/>
              <a:t>Intelligence Gathering Ships, fishing vessels etc. we have seen a few instances of these Russian Vessels off scotland in the last few months/year.</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A hub of energy and digital infrastructure. </a:t>
            </a:r>
            <a:endParaRPr b="1"/>
          </a:p>
          <a:p>
            <a:pPr indent="0" lvl="0" marL="0" rtl="0" algn="l">
              <a:spcBef>
                <a:spcPts val="0"/>
              </a:spcBef>
              <a:spcAft>
                <a:spcPts val="0"/>
              </a:spcAft>
              <a:buNone/>
            </a:pPr>
            <a:r>
              <a:rPr lang="en-US"/>
              <a:t>The waters off </a:t>
            </a:r>
            <a:r>
              <a:rPr lang="en-US"/>
              <a:t>scotland</a:t>
            </a:r>
            <a:r>
              <a:rPr lang="en-US"/>
              <a:t> contain undersea data cales, energy </a:t>
            </a:r>
            <a:r>
              <a:rPr lang="en-US"/>
              <a:t>infrastructure and pipelines, it is also a gateway to the north atlantic. The North sea is part of the NATO sensor and scotland sits at a key point and holds key NATO assets for defending this area, particularly given the proximity to the Greenland-Iceland gap. This is a point of contention for Russia as from their perspective it signifies a constraint on freedom of movement.</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US"/>
              <a:t>Russia has a longstanding interest in vulnerabilities in the European Energy supply</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Military - NATO operational zone</a:t>
            </a:r>
            <a:endParaRPr b="1"/>
          </a:p>
          <a:p>
            <a:pPr indent="0" lvl="0" marL="0" rtl="0" algn="l">
              <a:spcBef>
                <a:spcPts val="0"/>
              </a:spcBef>
              <a:spcAft>
                <a:spcPts val="0"/>
              </a:spcAft>
              <a:buNone/>
            </a:pPr>
            <a:r>
              <a:rPr lang="en-US"/>
              <a:t>North sea is also one of the most militararised regions in Europe - also making it a key area for intelligence collection and signalling, as well as an ideal testing ground for NATO readiness.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Explain the Geopolitical relevance of Scotland to Russia - access routes, cold water port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750" name="Google Shape;750;g386983aa72d_1_465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386983aa72d_1_3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62" name="Google Shape;762;g386983aa72d_1_317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Technology is central in the 15th FYP, and investment priorities align with Beijing’s aim to achieve greater self-reliance.</a:t>
            </a:r>
            <a:br>
              <a:rPr lang="en-US"/>
            </a:br>
            <a:endParaRPr/>
          </a:p>
          <a:p>
            <a:pPr indent="0" lvl="0" marL="0" rtl="0" algn="l">
              <a:spcBef>
                <a:spcPts val="0"/>
              </a:spcBef>
              <a:spcAft>
                <a:spcPts val="0"/>
              </a:spcAft>
              <a:buClr>
                <a:schemeClr val="dk1"/>
              </a:buClr>
              <a:buSzPts val="1100"/>
              <a:buFont typeface="Arial"/>
              <a:buNone/>
            </a:pPr>
            <a:r>
              <a:rPr lang="en-US"/>
              <a:t>Key areas include advanced manufacturing, automation, AI, semiconductors, clean energy, and next-generation communications.</a:t>
            </a:r>
            <a:br>
              <a:rPr lang="en-US"/>
            </a:br>
            <a:endParaRPr/>
          </a:p>
          <a:p>
            <a:pPr indent="0" lvl="0" marL="0" rtl="0" algn="l">
              <a:spcBef>
                <a:spcPts val="0"/>
              </a:spcBef>
              <a:spcAft>
                <a:spcPts val="0"/>
              </a:spcAft>
              <a:buNone/>
            </a:pPr>
            <a:r>
              <a:rPr lang="en-US"/>
              <a:t>These are the technologies Beijing sees as essential to escaping foreign dependence and leading global innovation.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Cyber threat actors will be deployed against these targets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US" sz="1150">
                <a:uFill>
                  <a:noFill/>
                </a:uFill>
                <a:latin typeface="Arial"/>
                <a:ea typeface="Arial"/>
                <a:cs typeface="Arial"/>
                <a:sym typeface="Arial"/>
                <a:hlinkClick r:id="rId2"/>
              </a:rPr>
              <a:t>China’s 15th Five-Year Plan: Economy &amp; Technology:</a:t>
            </a:r>
            <a:r>
              <a:rPr lang="en-US"/>
              <a:t> https://app.recordedfuture.com/portal/research/insikt/doc:BAxTise</a:t>
            </a:r>
            <a:endParaRPr/>
          </a:p>
          <a:p>
            <a:pPr indent="0" lvl="0" marL="0" rtl="0" algn="l">
              <a:spcBef>
                <a:spcPts val="0"/>
              </a:spcBef>
              <a:spcAft>
                <a:spcPts val="0"/>
              </a:spcAft>
              <a:buClr>
                <a:schemeClr val="dk1"/>
              </a:buClr>
              <a:buSzPts val="1100"/>
              <a:buFont typeface="Arial"/>
              <a:buNone/>
            </a:pPr>
            <a:r>
              <a:rPr lang="en-US" sz="1150">
                <a:uFill>
                  <a:noFill/>
                </a:uFill>
                <a:latin typeface="Arial"/>
                <a:ea typeface="Arial"/>
                <a:cs typeface="Arial"/>
                <a:sym typeface="Arial"/>
                <a:hlinkClick r:id="rId3"/>
              </a:rPr>
              <a:t>China’s 15th Five-Year Plan: Military &amp; Taiwan: https://app.recordedfuture.com/portal/research/insikt/doc:BA36Xf_</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Alpha</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Bravo</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Charlie </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Delta</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Rec Echo</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Foxtrot </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Hotel </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Juliett </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None/>
            </a:pPr>
            <a:r>
              <a:rPr lang="en-US" sz="1400">
                <a:solidFill>
                  <a:srgbClr val="475467"/>
                </a:solidFill>
                <a:latin typeface="Inter Tight"/>
                <a:ea typeface="Inter Tight"/>
                <a:cs typeface="Inter Tight"/>
                <a:sym typeface="Inter Tight"/>
              </a:rPr>
              <a:t>Red Kilo </a:t>
            </a:r>
            <a:br>
              <a:rPr lang="en-US" sz="1400">
                <a:solidFill>
                  <a:srgbClr val="475467"/>
                </a:solidFill>
                <a:latin typeface="Inter Tight"/>
                <a:ea typeface="Inter Tight"/>
                <a:cs typeface="Inter Tight"/>
                <a:sym typeface="Inter Tight"/>
              </a:rPr>
            </a:br>
            <a:r>
              <a:rPr lang="en-US" sz="1400">
                <a:solidFill>
                  <a:srgbClr val="475467"/>
                </a:solidFill>
                <a:latin typeface="Inter Tight"/>
                <a:ea typeface="Inter Tight"/>
                <a:cs typeface="Inter Tight"/>
                <a:sym typeface="Inter Tight"/>
              </a:rPr>
              <a:t>Red Lima</a:t>
            </a:r>
            <a:endParaRPr sz="1400">
              <a:solidFill>
                <a:srgbClr val="475467"/>
              </a:solidFill>
              <a:latin typeface="Inter Tight"/>
              <a:ea typeface="Inter Tight"/>
              <a:cs typeface="Inter Tight"/>
              <a:sym typeface="Inter Tight"/>
            </a:endParaRPr>
          </a:p>
          <a:p>
            <a:pPr indent="0" lvl="0" marL="0" rtl="0" algn="l">
              <a:spcBef>
                <a:spcPts val="0"/>
              </a:spcBef>
              <a:spcAft>
                <a:spcPts val="0"/>
              </a:spcAft>
              <a:buClr>
                <a:schemeClr val="dk1"/>
              </a:buClr>
              <a:buSzPts val="1100"/>
              <a:buFont typeface="Arial"/>
              <a:buNone/>
            </a:pPr>
            <a:r>
              <a:rPr lang="en-US" sz="1400">
                <a:solidFill>
                  <a:srgbClr val="475467"/>
                </a:solidFill>
                <a:latin typeface="Inter Tight"/>
                <a:ea typeface="Inter Tight"/>
                <a:cs typeface="Inter Tight"/>
                <a:sym typeface="Inter Tight"/>
              </a:rPr>
              <a:t>Red November</a:t>
            </a:r>
            <a:endParaRPr/>
          </a:p>
        </p:txBody>
      </p:sp>
      <p:sp>
        <p:nvSpPr>
          <p:cNvPr id="763" name="Google Shape;763;g386983aa72d_1_317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g3c6e6a18b80_0_9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78" name="Google Shape;778;g3c6e6a18b80_0_99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u="sng">
                <a:solidFill>
                  <a:schemeClr val="hlink"/>
                </a:solidFill>
                <a:hlinkClick r:id="rId2"/>
              </a:rPr>
              <a:t>https://www.reuters.com/sustainability/boards-policy-regulation/chinese-wind-turbine-maker-invest-up-2-billion-scottish-factory-2025-10-10/</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AutoNum type="arabicPeriod"/>
            </a:pPr>
            <a:r>
              <a:rPr lang="en-US"/>
              <a:t>Hinkley point nuclear power station (33%) - China General Nuclear Coorporation owns part of this, charged by US government with Nuclear Espionage. ‘</a:t>
            </a:r>
            <a:endParaRPr/>
          </a:p>
          <a:p>
            <a:pPr indent="-317500" lvl="0" marL="457200" rtl="0" algn="l">
              <a:spcBef>
                <a:spcPts val="0"/>
              </a:spcBef>
              <a:spcAft>
                <a:spcPts val="0"/>
              </a:spcAft>
              <a:buSzPts val="1400"/>
              <a:buAutoNum type="arabicPeriod"/>
            </a:pPr>
            <a:r>
              <a:rPr lang="en-US"/>
              <a:t>Cadent Gas - China Investment company (state owned) has a 10.5% stake, previously owned by national grid. </a:t>
            </a:r>
            <a:endParaRPr/>
          </a:p>
          <a:p>
            <a:pPr indent="-317500" lvl="0" marL="457200" rtl="0" algn="l">
              <a:spcBef>
                <a:spcPts val="0"/>
              </a:spcBef>
              <a:spcAft>
                <a:spcPts val="0"/>
              </a:spcAft>
              <a:buSzPts val="1400"/>
              <a:buAutoNum type="arabicPeriod"/>
            </a:pPr>
            <a:r>
              <a:rPr lang="en-US"/>
              <a:t>Thames Water - 8.7% CIC.</a:t>
            </a:r>
            <a:endParaRPr/>
          </a:p>
          <a:p>
            <a:pPr indent="0" lvl="0" marL="0" rtl="0" algn="l">
              <a:spcBef>
                <a:spcPts val="0"/>
              </a:spcBef>
              <a:spcAft>
                <a:spcPts val="0"/>
              </a:spcAft>
              <a:buNone/>
            </a:pPr>
            <a:r>
              <a:rPr lang="en-US" u="sng">
                <a:solidFill>
                  <a:schemeClr val="hlink"/>
                </a:solidFill>
                <a:hlinkClick r:id="rId3"/>
              </a:rPr>
              <a:t>https://www.independent.co.uk/news/uk/politics/british-steel-china-infrastructure-uk-b2732877.html</a:t>
            </a:r>
            <a:r>
              <a:rPr lang="en-US"/>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u="sng">
                <a:solidFill>
                  <a:schemeClr val="hlink"/>
                </a:solidFill>
                <a:hlinkClick r:id="rId4"/>
              </a:rPr>
              <a:t>reuters.com/markets/companies/601615.SS</a:t>
            </a:r>
            <a:r>
              <a:rPr lang="en-US"/>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Screenshots above from report - highlight regional &amp; territorial goals and also the ‘eco friendly’, ‘carbon emission’ goals.</a:t>
            </a:r>
            <a:endParaRPr/>
          </a:p>
        </p:txBody>
      </p:sp>
      <p:sp>
        <p:nvSpPr>
          <p:cNvPr id="779" name="Google Shape;779;g3c6e6a18b80_0_99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386983aa72d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386983aa72d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7" name="Google Shape;457;g386983aa72d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3c798b554a1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3c798b554a1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3" name="Google Shape;793;g3c798b554a1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c6e6a18b80_0_10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c6e6a18b80_0_105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Storm 2603  (GOLD SALEM) - see targeting of energy and </a:t>
            </a:r>
            <a:r>
              <a:rPr lang="en-US"/>
              <a:t>industrial</a:t>
            </a:r>
            <a:r>
              <a:rPr lang="en-US"/>
              <a:t> sectors gaining access with toolshell exploit in sharepoint, where they deploy rasomware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What commonalities are we seeing across Chinese actors targeting the Energy Sector?</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Initial Access: </a:t>
            </a:r>
            <a:endParaRPr b="1"/>
          </a:p>
          <a:p>
            <a:pPr indent="0" lvl="0" marL="0" rtl="0" algn="l">
              <a:spcBef>
                <a:spcPts val="0"/>
              </a:spcBef>
              <a:spcAft>
                <a:spcPts val="0"/>
              </a:spcAft>
              <a:buNone/>
            </a:pPr>
            <a:r>
              <a:rPr lang="en-US"/>
              <a:t>Exploit public facing applications - Adversaries may attempt to exploit a weakness in an Internet-facing host or system to initially access a network. The weakness in the system can be a software bug, a temporary glitch, or a misconfiguration.</a:t>
            </a:r>
            <a:endParaRPr/>
          </a:p>
          <a:p>
            <a:pPr indent="0" lvl="0" marL="0" rtl="0" algn="l">
              <a:spcBef>
                <a:spcPts val="0"/>
              </a:spcBef>
              <a:spcAft>
                <a:spcPts val="0"/>
              </a:spcAft>
              <a:buNone/>
            </a:pPr>
            <a:r>
              <a:rPr lang="en-US"/>
              <a:t>Phishing - seen a significant increase in Chinese use of AI to enhance their phishing </a:t>
            </a:r>
            <a:r>
              <a:rPr lang="en-US"/>
              <a:t>operations</a:t>
            </a:r>
            <a:r>
              <a:rPr lang="en-US"/>
              <a: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Execution:</a:t>
            </a:r>
            <a:endParaRPr b="1"/>
          </a:p>
          <a:p>
            <a:pPr indent="0" lvl="0" marL="0" rtl="0" algn="l">
              <a:spcBef>
                <a:spcPts val="0"/>
              </a:spcBef>
              <a:spcAft>
                <a:spcPts val="0"/>
              </a:spcAft>
              <a:buNone/>
            </a:pPr>
            <a:r>
              <a:rPr lang="en-US"/>
              <a:t>Command &amp; Scripting Interpreter - </a:t>
            </a:r>
            <a:endParaRPr/>
          </a:p>
          <a:p>
            <a:pPr indent="0" lvl="0" marL="0" rtl="0" algn="l">
              <a:spcBef>
                <a:spcPts val="0"/>
              </a:spcBef>
              <a:spcAft>
                <a:spcPts val="0"/>
              </a:spcAft>
              <a:buNone/>
            </a:pPr>
            <a:r>
              <a:rPr lang="en-US"/>
              <a:t>Adversaries may abuse command and script interpreters to execute commands, scripts, or binaries. These interfaces and languages provide ways of interacting with computer systems and are a common feature across many different platforms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Initial Access &amp; Execution are 2 key stages that we see a significant amount of activity / repeated use from these actors - themes to recognise include the importance of initial access and reducing attack surface through easy to identify things like misconfigurations.</a:t>
            </a:r>
            <a:endParaRPr b="1"/>
          </a:p>
          <a:p>
            <a:pPr indent="0" lvl="0" marL="0" rtl="0" algn="l">
              <a:spcBef>
                <a:spcPts val="0"/>
              </a:spcBef>
              <a:spcAft>
                <a:spcPts val="0"/>
              </a:spcAft>
              <a:buNone/>
            </a:pPr>
            <a:r>
              <a:t/>
            </a:r>
            <a:endParaRPr/>
          </a:p>
        </p:txBody>
      </p:sp>
      <p:sp>
        <p:nvSpPr>
          <p:cNvPr id="806" name="Google Shape;806;g3c6e6a18b80_0_105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386983aa72d_1_46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16" name="Google Shape;816;g386983aa72d_1_463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7" name="Google Shape;817;g386983aa72d_1_463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g3c798b554a1_0_29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24" name="Google Shape;824;g3c798b554a1_0_29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Scotland is a global leader in wind energy, with its turbines generating enough electricity to power all scottish households more than twice over in 2026.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Offshore expansion: </a:t>
            </a:r>
            <a:r>
              <a:rPr lang="en-US"/>
              <a:t>scotland has substantial offshore capacity in the </a:t>
            </a:r>
            <a:r>
              <a:rPr b="1" lang="en-US"/>
              <a:t>North Sea.</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We have seen numerous attacks against major wind farms (malware, ransomware &amp; remote access shut downs) affecting major players such as nordex and deutsche windtechnik in recent years.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What are some security threats we should be aware of? </a:t>
            </a:r>
            <a:endParaRPr b="1"/>
          </a:p>
          <a:p>
            <a:pPr indent="-317500" lvl="0" marL="457200" rtl="0" algn="l">
              <a:spcBef>
                <a:spcPts val="0"/>
              </a:spcBef>
              <a:spcAft>
                <a:spcPts val="0"/>
              </a:spcAft>
              <a:buSzPts val="1400"/>
              <a:buChar char="●"/>
            </a:pPr>
            <a:r>
              <a:rPr b="1" lang="en-US"/>
              <a:t>Operational Technology Vulnerabilities - </a:t>
            </a:r>
            <a:r>
              <a:rPr lang="en-US"/>
              <a:t>SCADA Networks for example, increasingly connected but can easily lack modern security protections.</a:t>
            </a:r>
            <a:endParaRPr/>
          </a:p>
          <a:p>
            <a:pPr indent="-317500" lvl="0" marL="457200" rtl="0" algn="l">
              <a:spcBef>
                <a:spcPts val="0"/>
              </a:spcBef>
              <a:spcAft>
                <a:spcPts val="0"/>
              </a:spcAft>
              <a:buSzPts val="1400"/>
              <a:buChar char="●"/>
            </a:pPr>
            <a:r>
              <a:rPr b="1" lang="en-US"/>
              <a:t>Remote Operations Exposure - </a:t>
            </a:r>
            <a:r>
              <a:rPr lang="en-US"/>
              <a:t>Farms are often managed from onshore control centres, relying on satellite and </a:t>
            </a:r>
            <a:r>
              <a:rPr b="1" lang="en-US"/>
              <a:t>subsea </a:t>
            </a:r>
            <a:r>
              <a:rPr lang="en-US"/>
              <a:t>links that can be targeted. Consider implementing ‘just-in-time’ protocols, so that connectivity isn’t 24.7, reducing the risk of remote access and take over.  Legacy systems weren’t necessarily all designed for interconnectivity, we are seeing a shift from air gapped systems to remote operations. </a:t>
            </a:r>
            <a:endParaRPr/>
          </a:p>
          <a:p>
            <a:pPr indent="-317500" lvl="0" marL="457200" rtl="0" algn="l">
              <a:spcBef>
                <a:spcPts val="0"/>
              </a:spcBef>
              <a:spcAft>
                <a:spcPts val="0"/>
              </a:spcAft>
              <a:buSzPts val="1400"/>
              <a:buChar char="●"/>
            </a:pPr>
            <a:r>
              <a:rPr b="1" lang="en-US"/>
              <a:t>CNI Status -</a:t>
            </a:r>
            <a:r>
              <a:rPr lang="en-US"/>
              <a:t> makes them an attractive target for disruption or damage. </a:t>
            </a:r>
            <a:endParaRPr/>
          </a:p>
          <a:p>
            <a:pPr indent="-317500" lvl="0" marL="457200" rtl="0" algn="l">
              <a:spcBef>
                <a:spcPts val="0"/>
              </a:spcBef>
              <a:spcAft>
                <a:spcPts val="0"/>
              </a:spcAft>
              <a:buSzPts val="1400"/>
              <a:buChar char="●"/>
            </a:pPr>
            <a:r>
              <a:rPr b="1" lang="en-US"/>
              <a:t>Sophistication - </a:t>
            </a:r>
            <a:r>
              <a:rPr lang="en-US"/>
              <a:t>Supply Chain attacks, financial motivations - strong leverage for high ransom demands.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SCADA Systems and increased reliants on digital infrastructure makes these assets vulnerable to attacks that can knock thousands of these offline.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2 key types of players emerging in CNI attacks such as this:</a:t>
            </a:r>
            <a:endParaRPr/>
          </a:p>
          <a:p>
            <a:pPr indent="-317500" lvl="0" marL="457200" rtl="0" algn="l">
              <a:spcBef>
                <a:spcPts val="0"/>
              </a:spcBef>
              <a:spcAft>
                <a:spcPts val="0"/>
              </a:spcAft>
              <a:buSzPts val="1400"/>
              <a:buChar char="●"/>
            </a:pPr>
            <a:r>
              <a:rPr lang="en-US"/>
              <a:t>Geopolitically motivated</a:t>
            </a:r>
            <a:endParaRPr/>
          </a:p>
          <a:p>
            <a:pPr indent="-317500" lvl="0" marL="457200" rtl="0" algn="l">
              <a:spcBef>
                <a:spcPts val="0"/>
              </a:spcBef>
              <a:spcAft>
                <a:spcPts val="0"/>
              </a:spcAft>
              <a:buSzPts val="1400"/>
              <a:buChar char="●"/>
            </a:pPr>
            <a:r>
              <a:rPr lang="en-US"/>
              <a:t>Financially motivated.</a:t>
            </a:r>
            <a:endParaRPr/>
          </a:p>
          <a:p>
            <a:pPr indent="0" lvl="0" marL="0" rtl="0" algn="l">
              <a:spcBef>
                <a:spcPts val="0"/>
              </a:spcBef>
              <a:spcAft>
                <a:spcPts val="0"/>
              </a:spcAft>
              <a:buNone/>
            </a:pPr>
            <a:r>
              <a:t/>
            </a:r>
            <a:endParaRPr/>
          </a:p>
        </p:txBody>
      </p:sp>
      <p:sp>
        <p:nvSpPr>
          <p:cNvPr id="825" name="Google Shape;825;g3c798b554a1_0_292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g3c798b554a1_0_29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41" name="Google Shape;841;g3c798b554a1_0_294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released this year. </a:t>
            </a:r>
            <a:endParaRPr/>
          </a:p>
        </p:txBody>
      </p:sp>
      <p:sp>
        <p:nvSpPr>
          <p:cNvPr id="842" name="Google Shape;842;g3c798b554a1_0_294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1" name="Shape 851"/>
        <p:cNvGrpSpPr/>
        <p:nvPr/>
      </p:nvGrpSpPr>
      <p:grpSpPr>
        <a:xfrm>
          <a:off x="0" y="0"/>
          <a:ext cx="0" cy="0"/>
          <a:chOff x="0" y="0"/>
          <a:chExt cx="0" cy="0"/>
        </a:xfrm>
      </p:grpSpPr>
      <p:sp>
        <p:nvSpPr>
          <p:cNvPr id="852" name="Google Shape;852;g3c798b554a1_0_29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53" name="Google Shape;853;g3c798b554a1_0_295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en-US" sz="1100">
                <a:latin typeface="Arial"/>
                <a:ea typeface="Arial"/>
                <a:cs typeface="Arial"/>
                <a:sym typeface="Arial"/>
              </a:rPr>
              <a:t>Emphasise the Importance of going through assets. ICS and high technology OT need to understand what assets they own in order to understand what exposures they have and where they need to prioritise. If the assets aren’t right the exposures will be wrong and vital time will be wasted.</a:t>
            </a:r>
            <a:endParaRPr sz="1100">
              <a:latin typeface="Arial"/>
              <a:ea typeface="Arial"/>
              <a:cs typeface="Arial"/>
              <a:sym typeface="Arial"/>
            </a:endParaRPr>
          </a:p>
          <a:p>
            <a:pPr indent="0" lvl="0" marL="0" rtl="0" algn="l">
              <a:lnSpc>
                <a:spcPct val="115000"/>
              </a:lnSpc>
              <a:spcBef>
                <a:spcPts val="0"/>
              </a:spcBef>
              <a:spcAft>
                <a:spcPts val="0"/>
              </a:spcAft>
              <a:buNone/>
            </a:pPr>
            <a:r>
              <a:t/>
            </a:r>
            <a:endParaRPr sz="1100">
              <a:latin typeface="Arial"/>
              <a:ea typeface="Arial"/>
              <a:cs typeface="Arial"/>
              <a:sym typeface="Arial"/>
            </a:endParaRPr>
          </a:p>
          <a:p>
            <a:pPr indent="0" lvl="0" marL="0" rtl="0" algn="l">
              <a:lnSpc>
                <a:spcPct val="115000"/>
              </a:lnSpc>
              <a:spcBef>
                <a:spcPts val="0"/>
              </a:spcBef>
              <a:spcAft>
                <a:spcPts val="0"/>
              </a:spcAft>
              <a:buNone/>
            </a:pPr>
            <a:r>
              <a:rPr lang="en-US" sz="1100">
                <a:latin typeface="Arial"/>
                <a:ea typeface="Arial"/>
                <a:cs typeface="Arial"/>
                <a:sym typeface="Arial"/>
              </a:rPr>
              <a:t>Really interesting and useful guidance (both pieces linked) from the Deutsch NCSC (left) and CISA US (right) looking at the steps to take to manage assets and exposures, with specific reference to recent targeting by pro-russian hacktivists. Steps for management combined with understanding the TTPs and proactive actions needed to defend against them combines to limit the exposure of your organisations connectivity. </a:t>
            </a:r>
            <a:endParaRPr sz="1100">
              <a:latin typeface="Arial"/>
              <a:ea typeface="Arial"/>
              <a:cs typeface="Arial"/>
              <a:sym typeface="Arial"/>
            </a:endParaRPr>
          </a:p>
          <a:p>
            <a:pPr indent="0" lvl="0" marL="0" rtl="0" algn="l">
              <a:lnSpc>
                <a:spcPct val="115000"/>
              </a:lnSpc>
              <a:spcBef>
                <a:spcPts val="0"/>
              </a:spcBef>
              <a:spcAft>
                <a:spcPts val="0"/>
              </a:spcAft>
              <a:buNone/>
            </a:pPr>
            <a:r>
              <a:t/>
            </a:r>
            <a:endParaRPr sz="1100">
              <a:latin typeface="Arial"/>
              <a:ea typeface="Arial"/>
              <a:cs typeface="Arial"/>
              <a:sym typeface="Arial"/>
            </a:endParaRPr>
          </a:p>
          <a:p>
            <a:pPr indent="0" lvl="0" marL="0" rtl="0" algn="l">
              <a:lnSpc>
                <a:spcPct val="115000"/>
              </a:lnSpc>
              <a:spcBef>
                <a:spcPts val="0"/>
              </a:spcBef>
              <a:spcAft>
                <a:spcPts val="0"/>
              </a:spcAft>
              <a:buNone/>
            </a:pPr>
            <a:r>
              <a:t/>
            </a:r>
            <a:endParaRPr/>
          </a:p>
        </p:txBody>
      </p:sp>
      <p:sp>
        <p:nvSpPr>
          <p:cNvPr id="854" name="Google Shape;854;g3c798b554a1_0_295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3c798b554a1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3" name="Google Shape;863;g3c798b554a1_0_5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You organization should be protected the same way you protect your house.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Are your windows shut? (Vulnerability)</a:t>
            </a:r>
            <a:endParaRPr/>
          </a:p>
          <a:p>
            <a:pPr indent="0" lvl="0" marL="0" rtl="0" algn="l">
              <a:spcBef>
                <a:spcPts val="0"/>
              </a:spcBef>
              <a:spcAft>
                <a:spcPts val="0"/>
              </a:spcAft>
              <a:buNone/>
            </a:pPr>
            <a:r>
              <a:rPr lang="en-US"/>
              <a:t>Do you know where your keys are? (credentials) </a:t>
            </a:r>
            <a:endParaRPr/>
          </a:p>
          <a:p>
            <a:pPr indent="0" lvl="0" marL="0" rtl="0" algn="l">
              <a:spcBef>
                <a:spcPts val="0"/>
              </a:spcBef>
              <a:spcAft>
                <a:spcPts val="0"/>
              </a:spcAft>
              <a:buNone/>
            </a:pPr>
            <a:r>
              <a:rPr lang="en-US"/>
              <a:t>Do you trust the mail you receive? (Phishing) </a:t>
            </a:r>
            <a:endParaRPr/>
          </a:p>
          <a:p>
            <a:pPr indent="0" lvl="0" marL="0" rtl="0" algn="l">
              <a:spcBef>
                <a:spcPts val="0"/>
              </a:spcBef>
              <a:spcAft>
                <a:spcPts val="0"/>
              </a:spcAft>
              <a:buNone/>
            </a:pPr>
            <a:r>
              <a:rPr lang="en-US"/>
              <a:t>Are you contracting dodgy organizations to fix issues in your house? (Suppliers) </a:t>
            </a:r>
            <a:br>
              <a:rPr lang="en-US"/>
            </a:br>
            <a:r>
              <a:rPr lang="en-US"/>
              <a:t>Are you picking up things left on your lawn and plugging them into your house? Or have you got burglar alarms set up?  (Physical)</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US"/>
              <a:t>What detection gaps keep you up at night regarding initial access techniques? Have any of you been targeted &amp; surprised by the effectiveness of any of these?</a:t>
            </a:r>
            <a:endParaRPr/>
          </a:p>
          <a:p>
            <a:pPr indent="-317500" lvl="0" marL="457200" rtl="0" algn="l">
              <a:spcBef>
                <a:spcPts val="0"/>
              </a:spcBef>
              <a:spcAft>
                <a:spcPts val="0"/>
              </a:spcAft>
              <a:buSzPts val="1400"/>
              <a:buChar char="-"/>
            </a:pPr>
            <a:r>
              <a:rPr lang="en-US"/>
              <a:t>If an attacker obtained a valid credential today, how far do you think they could get before detection?</a:t>
            </a:r>
            <a:endParaRPr/>
          </a:p>
          <a:p>
            <a:pPr indent="0" lvl="0" marL="0" rtl="0" algn="l">
              <a:spcBef>
                <a:spcPts val="0"/>
              </a:spcBef>
              <a:spcAft>
                <a:spcPts val="0"/>
              </a:spcAft>
              <a:buNone/>
            </a:pPr>
            <a:r>
              <a:rPr lang="en-US"/>
              <a:t>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g3c6e6a18b80_0_10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03" name="Google Shape;903;g3c6e6a18b80_0_104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317500" lvl="0" marL="457200" rtl="0" algn="l">
              <a:spcBef>
                <a:spcPts val="0"/>
              </a:spcBef>
              <a:spcAft>
                <a:spcPts val="0"/>
              </a:spcAft>
              <a:buSzPts val="1400"/>
              <a:buChar char="●"/>
            </a:pPr>
            <a:r>
              <a:rPr lang="en-US"/>
              <a:t>Ransomware activity targeting the energy and utilities sectors </a:t>
            </a:r>
            <a:r>
              <a:rPr lang="en-US"/>
              <a:t>increased</a:t>
            </a:r>
            <a:r>
              <a:rPr lang="en-US"/>
              <a:t> by approximately 77% in the </a:t>
            </a:r>
            <a:r>
              <a:rPr lang="en-US"/>
              <a:t>second half of 2025 compared to the first half. </a:t>
            </a:r>
            <a:endParaRPr/>
          </a:p>
          <a:p>
            <a:pPr indent="-317500" lvl="0" marL="457200" rtl="0" algn="l">
              <a:spcBef>
                <a:spcPts val="0"/>
              </a:spcBef>
              <a:spcAft>
                <a:spcPts val="0"/>
              </a:spcAft>
              <a:buSzPts val="1400"/>
              <a:buChar char="●"/>
            </a:pPr>
            <a:r>
              <a:rPr lang="en-US"/>
              <a:t>It is expected that ransomware groups will continue to target energy &amp; utilities exploiting the industries limited tolerance for downtime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World Leaks - rebranding - fragmentation - attribution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INC Ransom</a:t>
            </a:r>
            <a:endParaRPr/>
          </a:p>
          <a:p>
            <a:pPr indent="-317500" lvl="0" marL="457200" rtl="0" algn="l">
              <a:spcBef>
                <a:spcPts val="0"/>
              </a:spcBef>
              <a:spcAft>
                <a:spcPts val="0"/>
              </a:spcAft>
              <a:buSzPts val="1400"/>
              <a:buChar char="●"/>
            </a:pPr>
            <a:r>
              <a:rPr lang="en-US">
                <a:solidFill>
                  <a:srgbClr val="222222"/>
                </a:solidFill>
                <a:highlight>
                  <a:srgbClr val="FFFFFF"/>
                </a:highlight>
                <a:uFill>
                  <a:noFill/>
                </a:uFill>
                <a:latin typeface="Inter"/>
                <a:ea typeface="Inter"/>
                <a:cs typeface="Inter"/>
                <a:sym typeface="Inter"/>
                <a:hlinkClick r:id="rId2">
                  <a:extLst>
                    <a:ext uri="{A12FA001-AC4F-418D-AE19-62706E023703}">
                      <ahyp:hlinkClr val="tx"/>
                    </a:ext>
                  </a:extLst>
                </a:hlinkClick>
              </a:rPr>
              <a:t>INC Ransom</a:t>
            </a:r>
            <a:r>
              <a:rPr lang="en-US">
                <a:solidFill>
                  <a:srgbClr val="222222"/>
                </a:solidFill>
                <a:highlight>
                  <a:srgbClr val="FFFFFF"/>
                </a:highlight>
                <a:latin typeface="Inter"/>
                <a:ea typeface="Inter"/>
                <a:cs typeface="Inter"/>
                <a:sym typeface="Inter"/>
              </a:rPr>
              <a:t> is a</a:t>
            </a:r>
            <a:r>
              <a:rPr lang="en-US">
                <a:solidFill>
                  <a:srgbClr val="222222"/>
                </a:solidFill>
                <a:highlight>
                  <a:srgbClr val="FFFFFF"/>
                </a:highlight>
                <a:uFill>
                  <a:noFill/>
                </a:uFill>
                <a:latin typeface="Inter"/>
                <a:ea typeface="Inter"/>
                <a:cs typeface="Inter"/>
                <a:sym typeface="Inter"/>
                <a:hlinkClick r:id="rId3">
                  <a:extLst>
                    <a:ext uri="{A12FA001-AC4F-418D-AE19-62706E023703}">
                      <ahyp:hlinkClr val="tx"/>
                    </a:ext>
                  </a:extLst>
                </a:hlinkClick>
              </a:rPr>
              <a:t> ransomware</a:t>
            </a:r>
            <a:r>
              <a:rPr lang="en-US">
                <a:solidFill>
                  <a:srgbClr val="222222"/>
                </a:solidFill>
                <a:highlight>
                  <a:srgbClr val="FFFFFF"/>
                </a:highlight>
                <a:latin typeface="Inter"/>
                <a:ea typeface="Inter"/>
                <a:cs typeface="Inter"/>
                <a:sym typeface="Inter"/>
              </a:rPr>
              <a:t> group that emerged in July 2023 and quickly gained a reputation for its aggressive and highly targeted attacks on large enterprises and</a:t>
            </a:r>
            <a:r>
              <a:rPr lang="en-US">
                <a:solidFill>
                  <a:srgbClr val="222222"/>
                </a:solidFill>
                <a:highlight>
                  <a:srgbClr val="FFFFFF"/>
                </a:highlight>
                <a:uFill>
                  <a:noFill/>
                </a:uFill>
                <a:latin typeface="Inter"/>
                <a:ea typeface="Inter"/>
                <a:cs typeface="Inter"/>
                <a:sym typeface="Inter"/>
                <a:hlinkClick r:id="rId4">
                  <a:extLst>
                    <a:ext uri="{A12FA001-AC4F-418D-AE19-62706E023703}">
                      <ahyp:hlinkClr val="tx"/>
                    </a:ext>
                  </a:extLst>
                </a:hlinkClick>
              </a:rPr>
              <a:t> critical infrastructure</a:t>
            </a:r>
            <a:r>
              <a:rPr lang="en-US">
                <a:solidFill>
                  <a:srgbClr val="222222"/>
                </a:solidFill>
                <a:highlight>
                  <a:srgbClr val="FFFFFF"/>
                </a:highlight>
                <a:latin typeface="Inter"/>
                <a:ea typeface="Inter"/>
                <a:cs typeface="Inter"/>
                <a:sym typeface="Inter"/>
              </a:rPr>
              <a:t> sectors.</a:t>
            </a:r>
            <a:endParaRPr/>
          </a:p>
        </p:txBody>
      </p:sp>
      <p:sp>
        <p:nvSpPr>
          <p:cNvPr id="904" name="Google Shape;904;g3c6e6a18b80_0_104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386983aa72d_1_46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18" name="Google Shape;918;g386983aa72d_1_462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How could an adversary target the energy sector supply chain?</a:t>
            </a:r>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Manufacturer / Vendor Stage</a:t>
            </a:r>
            <a:endParaRPr b="1" sz="1100">
              <a:latin typeface="Arial"/>
              <a:ea typeface="Arial"/>
              <a:cs typeface="Arial"/>
              <a:sym typeface="Arial"/>
            </a:endParaRPr>
          </a:p>
          <a:p>
            <a:pPr indent="0" lvl="0" marL="381000" marR="38100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“At the supply chain level, an adversary could compromise a turbine manufacturer, for example, malware or malicious code could be inserted into turbine controllers before they even leave the factory.”</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startAt="2"/>
            </a:pPr>
            <a:r>
              <a:rPr b="1" lang="en-US" sz="1100">
                <a:latin typeface="Arial"/>
                <a:ea typeface="Arial"/>
                <a:cs typeface="Arial"/>
                <a:sym typeface="Arial"/>
              </a:rPr>
              <a:t>Turbine Deployment Stage</a:t>
            </a:r>
            <a:endParaRPr b="1" sz="1100">
              <a:latin typeface="Arial"/>
              <a:ea typeface="Arial"/>
              <a:cs typeface="Arial"/>
              <a:sym typeface="Arial"/>
            </a:endParaRPr>
          </a:p>
          <a:p>
            <a:pPr indent="0" lvl="0" marL="381000" marR="38100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“Once deployed offshore, the compromised firmware allows turbines to be remotely manipulated, either throttled to low performance or even shut down entirely.”</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startAt="3"/>
            </a:pPr>
            <a:r>
              <a:rPr b="1" lang="en-US" sz="1100">
                <a:latin typeface="Arial"/>
                <a:ea typeface="Arial"/>
                <a:cs typeface="Arial"/>
                <a:sym typeface="Arial"/>
              </a:rPr>
              <a:t>Wind Farm Operations Stage</a:t>
            </a:r>
            <a:endParaRPr b="1" sz="1100">
              <a:latin typeface="Arial"/>
              <a:ea typeface="Arial"/>
              <a:cs typeface="Arial"/>
              <a:sym typeface="Arial"/>
            </a:endParaRPr>
          </a:p>
          <a:p>
            <a:pPr indent="0" lvl="0" marL="381000" marR="38100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“Through the turbines’ OT/SCADA network, malware can monitor and control fleet-wide behaviour, creating instability across multiple turbines simultaneously.”</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startAt="4"/>
            </a:pPr>
            <a:r>
              <a:rPr b="1" lang="en-US" sz="1100">
                <a:latin typeface="Arial"/>
                <a:ea typeface="Arial"/>
                <a:cs typeface="Arial"/>
                <a:sym typeface="Arial"/>
              </a:rPr>
              <a:t>Energy Operator / Grid Integration Stage</a:t>
            </a:r>
            <a:br>
              <a:rPr b="1" lang="en-US" sz="1100">
                <a:latin typeface="Arial"/>
                <a:ea typeface="Arial"/>
                <a:cs typeface="Arial"/>
                <a:sym typeface="Arial"/>
              </a:rPr>
            </a:br>
            <a:r>
              <a:rPr lang="en-US" sz="1100">
                <a:latin typeface="Arial"/>
                <a:ea typeface="Arial"/>
                <a:cs typeface="Arial"/>
                <a:sym typeface="Arial"/>
              </a:rPr>
              <a:t>“Malicious activity propagates into the grid management systems. Operators may see false telemetry, potentially misbalancing power distribution or delaying corrective actions.”</a:t>
            </a:r>
            <a:endParaRPr sz="1100">
              <a:latin typeface="Arial"/>
              <a:ea typeface="Arial"/>
              <a:cs typeface="Arial"/>
              <a:sym typeface="Arial"/>
            </a:endParaRPr>
          </a:p>
          <a:p>
            <a:pPr indent="0" lvl="0" marL="457200" rtl="0" algn="l">
              <a:lnSpc>
                <a:spcPct val="115000"/>
              </a:lnSpc>
              <a:spcBef>
                <a:spcPts val="1200"/>
              </a:spcBef>
              <a:spcAft>
                <a:spcPts val="0"/>
              </a:spcAft>
              <a:buNone/>
            </a:pPr>
            <a:r>
              <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startAt="5"/>
            </a:pPr>
            <a:r>
              <a:rPr b="1" lang="en-US" sz="1100">
                <a:latin typeface="Arial"/>
                <a:ea typeface="Arial"/>
                <a:cs typeface="Arial"/>
                <a:sym typeface="Arial"/>
              </a:rPr>
              <a:t>National Impact Stage</a:t>
            </a:r>
            <a:endParaRPr b="1" sz="1100">
              <a:latin typeface="Arial"/>
              <a:ea typeface="Arial"/>
              <a:cs typeface="Arial"/>
              <a:sym typeface="Arial"/>
            </a:endParaRPr>
          </a:p>
          <a:p>
            <a:pPr indent="0" lvl="0" marL="457200" rtl="0" algn="l">
              <a:lnSpc>
                <a:spcPct val="115000"/>
              </a:lnSpc>
              <a:spcBef>
                <a:spcPts val="1200"/>
              </a:spcBef>
              <a:spcAft>
                <a:spcPts val="0"/>
              </a:spcAft>
              <a:buNone/>
            </a:pPr>
            <a:r>
              <a:rPr lang="en-US" sz="1100">
                <a:latin typeface="Arial"/>
                <a:ea typeface="Arial"/>
                <a:cs typeface="Arial"/>
                <a:sym typeface="Arial"/>
              </a:rPr>
              <a:t>“Ultimately, this could lead to regional energy supply instability, blackouts, and disruption of renewable generation targets, showing how a single supply chain compromise can cascade all the way to national-level energy operations.”</a:t>
            </a:r>
            <a:endParaRPr sz="1100">
              <a:latin typeface="Arial"/>
              <a:ea typeface="Arial"/>
              <a:cs typeface="Arial"/>
              <a:sym typeface="Arial"/>
            </a:endParaRPr>
          </a:p>
          <a:p>
            <a:pPr indent="0" lvl="0" marL="0" rtl="0" algn="l">
              <a:spcBef>
                <a:spcPts val="1200"/>
              </a:spcBef>
              <a:spcAft>
                <a:spcPts val="0"/>
              </a:spcAft>
              <a:buNone/>
            </a:pPr>
            <a:r>
              <a:t/>
            </a:r>
            <a:endParaRPr/>
          </a:p>
          <a:p>
            <a:pPr indent="0" lvl="0" marL="0" rtl="0" algn="l">
              <a:spcBef>
                <a:spcPts val="0"/>
              </a:spcBef>
              <a:spcAft>
                <a:spcPts val="0"/>
              </a:spcAft>
              <a:buNone/>
            </a:pPr>
            <a:r>
              <a:rPr lang="en-US"/>
              <a:t>The expansion of offshore wind introduces structural supply-chain dependencies on foreign technology providers whose hardware, software, and remote-access capabilities create persistent cyber, operational, and geopolitical risk across critical energy infrastructure.</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US"/>
              <a:t> While ICS has long been integral to industrial environments, increasing IT/OT integration through remote access, cloud-connected monitoring, and industrial internet of things (IIoT) adoption has expanded attack pathways, making future cyber activity more likely to affect operations and sensitive data</a:t>
            </a:r>
            <a:endParaRPr/>
          </a:p>
          <a:p>
            <a:pPr indent="0" lvl="0" marL="0" rtl="0" algn="l">
              <a:spcBef>
                <a:spcPts val="0"/>
              </a:spcBef>
              <a:spcAft>
                <a:spcPts val="0"/>
              </a:spcAft>
              <a:buNone/>
            </a:pPr>
            <a:r>
              <a:t/>
            </a:r>
            <a:endParaRPr/>
          </a:p>
        </p:txBody>
      </p:sp>
      <p:sp>
        <p:nvSpPr>
          <p:cNvPr id="919" name="Google Shape;919;g386983aa72d_1_462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7" name="Shape 937"/>
        <p:cNvGrpSpPr/>
        <p:nvPr/>
      </p:nvGrpSpPr>
      <p:grpSpPr>
        <a:xfrm>
          <a:off x="0" y="0"/>
          <a:ext cx="0" cy="0"/>
          <a:chOff x="0" y="0"/>
          <a:chExt cx="0" cy="0"/>
        </a:xfrm>
      </p:grpSpPr>
      <p:sp>
        <p:nvSpPr>
          <p:cNvPr id="938" name="Google Shape;938;g3c6e6a18b80_0_10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39" name="Google Shape;939;g3c6e6a18b80_0_103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Prysmian Group - £2billion contract for undersea cables - eastern green link 4.</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77 High Risk Score:</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b="1" lang="en-US" sz="1000">
                <a:solidFill>
                  <a:srgbClr val="222222"/>
                </a:solidFill>
                <a:highlight>
                  <a:srgbClr val="FFFFFF"/>
                </a:highlight>
                <a:latin typeface="Inter"/>
                <a:ea typeface="Inter"/>
                <a:cs typeface="Inter"/>
                <a:sym typeface="Inter"/>
              </a:rPr>
              <a:t>Domain with improperly configured DKIM Record - </a:t>
            </a:r>
            <a:r>
              <a:rPr lang="en-US" sz="1000">
                <a:solidFill>
                  <a:srgbClr val="222222"/>
                </a:solidFill>
                <a:highlight>
                  <a:srgbClr val="FFFFFF"/>
                </a:highlight>
                <a:latin typeface="Inter"/>
                <a:ea typeface="Inter"/>
                <a:cs typeface="Inter"/>
                <a:sym typeface="Inter"/>
              </a:rPr>
              <a:t>Without proper DKIM configuration one cannot verify that the sender of the email is associated with the domain the email is coming from. This increases the risk of receiving an email scam, phishing attempt, or spoofing email. - very recent.</a:t>
            </a:r>
            <a:endParaRPr sz="1000">
              <a:solidFill>
                <a:srgbClr val="222222"/>
              </a:solidFill>
              <a:highlight>
                <a:srgbClr val="FFFFFF"/>
              </a:highlight>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b="1" lang="en-US" sz="1000">
                <a:solidFill>
                  <a:srgbClr val="222222"/>
                </a:solidFill>
                <a:latin typeface="Inter"/>
                <a:ea typeface="Inter"/>
                <a:cs typeface="Inter"/>
                <a:sym typeface="Inter"/>
              </a:rPr>
              <a:t>High Volume of attention on dark web markets  - </a:t>
            </a:r>
            <a:r>
              <a:rPr lang="en-US" sz="1000">
                <a:solidFill>
                  <a:srgbClr val="222222"/>
                </a:solidFill>
                <a:latin typeface="Inter"/>
                <a:ea typeface="Inter"/>
                <a:cs typeface="Inter"/>
                <a:sym typeface="Inter"/>
              </a:rPr>
              <a:t>most recent sighting on 27th December</a:t>
            </a:r>
            <a:endParaRPr sz="1000">
              <a:solidFill>
                <a:srgbClr val="222222"/>
              </a:solidFill>
              <a:latin typeface="Inter"/>
              <a:ea typeface="Inter"/>
              <a:cs typeface="Inter"/>
              <a:sym typeface="Inter"/>
            </a:endParaRPr>
          </a:p>
        </p:txBody>
      </p:sp>
      <p:sp>
        <p:nvSpPr>
          <p:cNvPr id="940" name="Google Shape;940;g3c6e6a18b80_0_103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386983aa72d_0_4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66" name="Google Shape;466;g386983aa72d_0_46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Explain why I’ve pulled this together for them - Always imporant to start from basics based on ‘insikt reporting &amp; recorded future intelligence’.</a:t>
            </a:r>
            <a:endParaRPr/>
          </a:p>
        </p:txBody>
      </p:sp>
      <p:sp>
        <p:nvSpPr>
          <p:cNvPr id="467" name="Google Shape;467;g386983aa72d_0_46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3c798b554a1_0_6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3c798b554a1_0_6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1" name="Google Shape;951;g3c798b554a1_0_61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3523837a7d6_1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3523837a7d6_1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7" name="Google Shape;957;g3523837a7d6_1_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3" name="Shape 963"/>
        <p:cNvGrpSpPr/>
        <p:nvPr/>
      </p:nvGrpSpPr>
      <p:grpSpPr>
        <a:xfrm>
          <a:off x="0" y="0"/>
          <a:ext cx="0" cy="0"/>
          <a:chOff x="0" y="0"/>
          <a:chExt cx="0" cy="0"/>
        </a:xfrm>
      </p:grpSpPr>
      <p:sp>
        <p:nvSpPr>
          <p:cNvPr id="964" name="Google Shape;964;g3523837a7d6_0_1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65" name="Google Shape;965;g3523837a7d6_0_12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317500" lvl="0" marL="457200" rtl="0" algn="l">
              <a:lnSpc>
                <a:spcPct val="115000"/>
              </a:lnSpc>
              <a:spcBef>
                <a:spcPts val="1200"/>
              </a:spcBef>
              <a:spcAft>
                <a:spcPts val="0"/>
              </a:spcAft>
              <a:buClr>
                <a:schemeClr val="dk1"/>
              </a:buClr>
              <a:buSzPts val="1400"/>
              <a:buFont typeface="Inter"/>
              <a:buChar char="●"/>
            </a:pPr>
            <a:r>
              <a:rPr lang="en-US">
                <a:latin typeface="Inter"/>
                <a:ea typeface="Inter"/>
                <a:cs typeface="Inter"/>
                <a:sym typeface="Inter"/>
              </a:rPr>
              <a:t>First, connectivity. State-sponsored actors increasingly treat cyber access to critical infrastructure as a measure of readiness. Large-scale destructive attacks remain unlikely, but warning timelines are shrinking as pre-existing access is activated to degrade connectivity during crises.</a:t>
            </a:r>
            <a:endParaRPr>
              <a:latin typeface="Inter"/>
              <a:ea typeface="Inter"/>
              <a:cs typeface="Inter"/>
              <a:sym typeface="Inter"/>
            </a:endParaRPr>
          </a:p>
          <a:p>
            <a:pPr indent="-317500" lvl="0" marL="457200" rtl="0" algn="l">
              <a:lnSpc>
                <a:spcPct val="115000"/>
              </a:lnSpc>
              <a:spcBef>
                <a:spcPts val="0"/>
              </a:spcBef>
              <a:spcAft>
                <a:spcPts val="0"/>
              </a:spcAft>
              <a:buClr>
                <a:schemeClr val="dk1"/>
              </a:buClr>
              <a:buSzPts val="1400"/>
              <a:buFont typeface="Inter"/>
              <a:buChar char="●"/>
            </a:pPr>
            <a:r>
              <a:rPr lang="en-US" strike="sngStrike">
                <a:latin typeface="Inter"/>
                <a:ea typeface="Inter"/>
                <a:cs typeface="Inter"/>
                <a:sym typeface="Inter"/>
              </a:rPr>
              <a:t>Third, ransomware. As payouts decline, ransomware ecosystems are becoming more fragmented and commercialized. Attackers are prioritizing speed, visibility, and reputational pressure, leading to more frequent, short-cycle disruptions rather than prolonged negotiations.</a:t>
            </a:r>
            <a:endParaRPr strike="sngStrike"/>
          </a:p>
        </p:txBody>
      </p:sp>
      <p:sp>
        <p:nvSpPr>
          <p:cNvPr id="966" name="Google Shape;966;g3523837a7d6_0_12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3c798b554a1_0_23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86" name="Google Shape;986;g3c798b554a1_0_237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7" name="Google Shape;987;g3c798b554a1_0_237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g3c798b554a1_0_23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2" name="Google Shape;992;g3c798b554a1_0_23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3" name="Google Shape;993;g3c798b554a1_0_23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386983aa72d_1_46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386983aa72d_1_460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1" lang="en-US"/>
              <a:t>What National Security Risks should UK Energy Companies consider here?</a:t>
            </a:r>
            <a:endParaRPr b="1"/>
          </a:p>
          <a:p>
            <a:pPr indent="-317500" lvl="0" marL="457200" rtl="0" algn="l">
              <a:spcBef>
                <a:spcPts val="0"/>
              </a:spcBef>
              <a:spcAft>
                <a:spcPts val="0"/>
              </a:spcAft>
              <a:buSzPts val="1400"/>
              <a:buChar char="-"/>
            </a:pPr>
            <a:r>
              <a:rPr lang="en-US"/>
              <a:t>Sabotage - pipelines/cables - increasing Russian Interest in the north sea: Gateway to the atlantic. </a:t>
            </a:r>
            <a:endParaRPr/>
          </a:p>
          <a:p>
            <a:pPr indent="-317500" lvl="0" marL="457200" rtl="0" algn="l">
              <a:spcBef>
                <a:spcPts val="0"/>
              </a:spcBef>
              <a:spcAft>
                <a:spcPts val="0"/>
              </a:spcAft>
              <a:buSzPts val="1400"/>
              <a:buChar char="-"/>
            </a:pPr>
            <a:r>
              <a:rPr lang="en-US"/>
              <a:t>Single Point of failure? (Power Grid targeting)</a:t>
            </a:r>
            <a:endParaRPr/>
          </a:p>
          <a:p>
            <a:pPr indent="-317500" lvl="0" marL="457200" rtl="0" algn="l">
              <a:spcBef>
                <a:spcPts val="0"/>
              </a:spcBef>
              <a:spcAft>
                <a:spcPts val="0"/>
              </a:spcAft>
              <a:buSzPts val="1400"/>
              <a:buChar char="-"/>
            </a:pPr>
            <a:r>
              <a:rPr lang="en-US"/>
              <a:t>IP theft? </a:t>
            </a:r>
            <a:endParaRPr/>
          </a:p>
          <a:p>
            <a:pPr indent="-317500" lvl="0" marL="457200" rtl="0" algn="l">
              <a:spcBef>
                <a:spcPts val="0"/>
              </a:spcBef>
              <a:spcAft>
                <a:spcPts val="0"/>
              </a:spcAft>
              <a:buSzPts val="1400"/>
              <a:buChar char="-"/>
            </a:pPr>
            <a:r>
              <a:rPr lang="en-US"/>
              <a:t>Supply Chain  for UK infrastructure, energy &amp; digital.</a:t>
            </a:r>
            <a:endParaRPr/>
          </a:p>
          <a:p>
            <a:pPr indent="-317500" lvl="0" marL="457200" rtl="0" algn="l">
              <a:spcBef>
                <a:spcPts val="0"/>
              </a:spcBef>
              <a:spcAft>
                <a:spcPts val="0"/>
              </a:spcAft>
              <a:buSzPts val="1400"/>
              <a:buChar char="-"/>
            </a:pPr>
            <a:r>
              <a:rPr lang="en-US"/>
              <a:t>Vital for UK communications and economy. pipelines, data cables and general energy infrastructure. </a:t>
            </a:r>
            <a:endParaRPr/>
          </a:p>
          <a:p>
            <a:pPr indent="-317500" lvl="0" marL="457200" rtl="0" algn="l">
              <a:spcBef>
                <a:spcPts val="0"/>
              </a:spcBef>
              <a:spcAft>
                <a:spcPts val="0"/>
              </a:spcAft>
              <a:buSzPts val="1400"/>
              <a:buChar char="-"/>
            </a:pPr>
            <a:r>
              <a:rPr lang="en-US"/>
              <a:t>Remote access</a:t>
            </a:r>
            <a:endParaRPr/>
          </a:p>
          <a:p>
            <a:pPr indent="-317500" lvl="0" marL="457200" rtl="0" algn="l">
              <a:spcBef>
                <a:spcPts val="0"/>
              </a:spcBef>
              <a:spcAft>
                <a:spcPts val="0"/>
              </a:spcAft>
              <a:buSzPts val="1400"/>
              <a:buChar char="-"/>
            </a:pPr>
            <a:r>
              <a:rPr lang="en-US"/>
              <a:t>Lateral movement through interconnected systems</a:t>
            </a:r>
            <a:endParaRPr/>
          </a:p>
          <a:p>
            <a:pPr indent="0" lvl="0" marL="45720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Think: Intent, Opportunity, Capability - bring this back to something on the platform - Third Party Intelligence Card for one of the companies?</a:t>
            </a:r>
            <a:endParaRPr b="1"/>
          </a:p>
        </p:txBody>
      </p:sp>
      <p:sp>
        <p:nvSpPr>
          <p:cNvPr id="999" name="Google Shape;999;g386983aa72d_1_460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386983aa72d_1_45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386983aa72d_1_456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5" name="Google Shape;475;g386983aa72d_1_456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386983aa72d_1_4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2" name="Google Shape;482;g386983aa72d_1_41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Who are Recorded Future?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I won’t go through everything here as you can all see for yourselves, but I will highlight a couple of things that I think are important to cover before going into the content for today. Recorded Future’s mission is really important to me, and that is ‘securing our world with intelligence’, which we do for over 1900 customers globally and alongside our 100+ integration partners including Splunk, Sentinel and a range of other tools to add enrichment and context to the data they provide.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I also think it’s really important to introduce insikt group here, these are our amazing analysts who produce all of the reporting that you may have had the pleasure of reading (and if not, please do - they produce public reports alongside client only content!) and will be providing the backbone for the majority of my presentation today.</a:t>
            </a:r>
            <a:endParaRPr/>
          </a:p>
        </p:txBody>
      </p:sp>
      <p:sp>
        <p:nvSpPr>
          <p:cNvPr id="483" name="Google Shape;483;g386983aa72d_1_410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g386983aa72d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4" name="Google Shape;534;g386983aa72d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Our platform is powered by the Intelligence Graph. We collect from over 1 millions sources across the open web (news, forums, social media, anything you can get to on the internet), technical sources like network intelligence, sandbox detonations, vulnerability data, malware intelligence, the dark web, our world-class research group Insikt, third party feeds (e.g. ISAC feeds) and customer telemetry from security tools like Crowdstrike, SentinelOne, Splunk etc.. All this is done automatically, in real-time and across multiple languages. </a:t>
            </a:r>
            <a:endParaRPr sz="11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The graph uses analytics and AI to organize and normalize the massive sets of data into relevant, actionable insights that are delivered via our modules, and integrations/APIs.  In fact, we have been using AI in our Graph for a long time and now we have extended gen AI to users for analysis and reporting in the frontend with Recorded Future AI. </a:t>
            </a:r>
            <a:endParaRPr sz="11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sz="1100">
                <a:latin typeface="Arial"/>
                <a:ea typeface="Arial"/>
                <a:cs typeface="Arial"/>
                <a:sym typeface="Arial"/>
              </a:rPr>
              <a:t>Most comprehensive sourcing: We have 1M sources, 13B entities across open web,dark web, &amp; technical sources. 3K threat actor coverage (across nation states, financially motivated, hacktivists and others), 350+APTs, 5M company attack surface mappings, 2M/day new domains for phishing, ~500K vulnerabilities tracked, 14B credentials monitored (6M/day), 7M card posting for payment fraud. </a:t>
            </a:r>
            <a:endParaRPr sz="1100">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sz="1100">
                <a:latin typeface="Arial"/>
                <a:ea typeface="Arial"/>
                <a:cs typeface="Arial"/>
                <a:sym typeface="Arial"/>
              </a:rPr>
              <a:t>can you</a:t>
            </a:r>
            <a:endParaRPr sz="1100">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sz="1100">
                <a:latin typeface="Arial"/>
                <a:ea typeface="Arial"/>
                <a:cs typeface="Arial"/>
                <a:sym typeface="Arial"/>
              </a:rPr>
              <a:t>We are the only ones who do mid-point / network traffic analysis with our proprietary data. We have the broadest offerings in a single platform. </a:t>
            </a:r>
            <a:endParaRPr sz="1100">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sz="1100">
                <a:latin typeface="Arial"/>
                <a:ea typeface="Arial"/>
                <a:cs typeface="Arial"/>
                <a:sym typeface="Arial"/>
              </a:rPr>
              <a:t>We have Collective insights to leverage global customer telemetry to connect dots between what’s happening internally, externally and others like you</a:t>
            </a:r>
            <a:endParaRPr sz="1100">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sz="1100">
                <a:latin typeface="Arial"/>
                <a:ea typeface="Arial"/>
                <a:cs typeface="Arial"/>
                <a:sym typeface="Arial"/>
              </a:rPr>
              <a:t>We are transparent - we show all our sources </a:t>
            </a:r>
            <a:endParaRPr sz="1100">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sz="1100">
                <a:latin typeface="Arial"/>
                <a:ea typeface="Arial"/>
                <a:cs typeface="Arial"/>
                <a:sym typeface="Arial"/>
              </a:rPr>
              <a:t>Our Ontologies establish Billions of relationships across threat actors, malicious infrastructure and their targets driving efficient &amp; accurate search</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535" name="Google Shape;535;g386983aa72d_1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86983aa72d_1_45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386983aa72d_1_458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4" name="Google Shape;574;g386983aa72d_1_458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386983aa72d_1_2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386983aa72d_1_218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2" name="Google Shape;582;g386983aa72d_1_218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386983aa72d_1_26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386983aa72d_1_267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We have now entered the race to win the 4th Industrial revolution. The 1st Industrial Revolution was dominated by Britain in the 19th century. Steam and water powered its machine revolution ensuring massive output of materials making its immeasurably wealthy, which in turn spurred its expansion for resources and the creation of companies like the East India Company, which even had its own private army. The second industrial revolution was led by the US, railroads, telegram communications, electrification was powered by the US’s aggressive expansion West and into the central american states, also known as manifest destiny.  The Third industrial revolution is coming to an end, the internet and telecommunications have revolutionized how we work.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We are now entering the 4th industrial revolution. They will be powered by 2 key components, Minerals and Semiconductors. The outcome will be dominance in Automation, Biotechnology, Space, and Greenergy. The US currently leads in 3 out of 4. Cyber espionage massively helped China dominate green energy. IP theft from companies in germany for example has destroyed the industry there whilst accelerating Beijing's Made in China 2025 targets.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Bio Manufacturing = Biomanufacturing, also known as bioprocessing, is the industrial-scale production of biological products using living organisms like bacteria, yeast, or mammalian cells. It's a complex and controlled process that leverages these organisms to produce specific molecules or compounds for various applications, including medicine, food, and industrial materials</a:t>
            </a:r>
            <a:endParaRPr/>
          </a:p>
          <a:p>
            <a:pPr indent="0" lvl="0" marL="0" rtl="0" algn="l">
              <a:spcBef>
                <a:spcPts val="0"/>
              </a:spcBef>
              <a:spcAft>
                <a:spcPts val="0"/>
              </a:spcAft>
              <a:buNone/>
            </a:pPr>
            <a:r>
              <a:t/>
            </a:r>
            <a:endParaRPr/>
          </a:p>
        </p:txBody>
      </p:sp>
      <p:sp>
        <p:nvSpPr>
          <p:cNvPr id="623" name="Google Shape;623;g386983aa72d_1_267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Title Slide">
    <p:spTree>
      <p:nvGrpSpPr>
        <p:cNvPr id="15" name="Shape 15"/>
        <p:cNvGrpSpPr/>
        <p:nvPr/>
      </p:nvGrpSpPr>
      <p:grpSpPr>
        <a:xfrm>
          <a:off x="0" y="0"/>
          <a:ext cx="0" cy="0"/>
          <a:chOff x="0" y="0"/>
          <a:chExt cx="0" cy="0"/>
        </a:xfrm>
      </p:grpSpPr>
      <p:pic>
        <p:nvPicPr>
          <p:cNvPr id="16" name="Google Shape;16;p2" title="Primary Logo - Digital (RGB) - White.png"/>
          <p:cNvPicPr preferRelativeResize="0"/>
          <p:nvPr/>
        </p:nvPicPr>
        <p:blipFill rotWithShape="1">
          <a:blip r:embed="rId2">
            <a:alphaModFix/>
          </a:blip>
          <a:srcRect b="0" l="0" r="0" t="0"/>
          <a:stretch/>
        </p:blipFill>
        <p:spPr>
          <a:xfrm>
            <a:off x="3200125" y="2753061"/>
            <a:ext cx="5791749" cy="704175"/>
          </a:xfrm>
          <a:prstGeom prst="rect">
            <a:avLst/>
          </a:prstGeom>
          <a:noFill/>
          <a:ln>
            <a:noFill/>
          </a:ln>
        </p:spPr>
      </p:pic>
      <p:pic>
        <p:nvPicPr>
          <p:cNvPr id="17" name="Google Shape;17;p2" title="Hero Graphic Home.png"/>
          <p:cNvPicPr preferRelativeResize="0"/>
          <p:nvPr/>
        </p:nvPicPr>
        <p:blipFill rotWithShape="1">
          <a:blip r:embed="rId3">
            <a:alphaModFix/>
          </a:blip>
          <a:srcRect b="1068" l="10112" r="5754" t="0"/>
          <a:stretch/>
        </p:blipFill>
        <p:spPr>
          <a:xfrm>
            <a:off x="-10150" y="-113725"/>
            <a:ext cx="12421125" cy="7053375"/>
          </a:xfrm>
          <a:prstGeom prst="rect">
            <a:avLst/>
          </a:prstGeom>
          <a:noFill/>
          <a:ln>
            <a:noFill/>
          </a:ln>
        </p:spPr>
      </p:pic>
      <p:pic>
        <p:nvPicPr>
          <p:cNvPr id="18" name="Google Shape;18;p2" title="color=primary, Style=Full Logo.png"/>
          <p:cNvPicPr preferRelativeResize="0"/>
          <p:nvPr/>
        </p:nvPicPr>
        <p:blipFill>
          <a:blip r:embed="rId4">
            <a:alphaModFix/>
          </a:blip>
          <a:stretch>
            <a:fillRect/>
          </a:stretch>
        </p:blipFill>
        <p:spPr>
          <a:xfrm>
            <a:off x="889650" y="3276238"/>
            <a:ext cx="7280176" cy="880225"/>
          </a:xfrm>
          <a:prstGeom prst="rect">
            <a:avLst/>
          </a:prstGeom>
          <a:noFill/>
          <a:ln>
            <a:noFill/>
          </a:ln>
        </p:spPr>
      </p:pic>
      <p:pic>
        <p:nvPicPr>
          <p:cNvPr id="19" name="Google Shape;19;p2" title="Header Text With Background.png"/>
          <p:cNvPicPr preferRelativeResize="0"/>
          <p:nvPr/>
        </p:nvPicPr>
        <p:blipFill rotWithShape="1">
          <a:blip r:embed="rId5">
            <a:alphaModFix/>
          </a:blip>
          <a:srcRect b="0" l="0" r="0" t="0"/>
          <a:stretch/>
        </p:blipFill>
        <p:spPr>
          <a:xfrm>
            <a:off x="889650" y="532647"/>
            <a:ext cx="2760689" cy="88022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
  <p:cSld name="TITLE_AND_BODY_1_10_1_1">
    <p:bg>
      <p:bgPr>
        <a:solidFill>
          <a:schemeClr val="lt1"/>
        </a:solidFill>
      </p:bgPr>
    </p:bg>
    <p:spTree>
      <p:nvGrpSpPr>
        <p:cNvPr id="60" name="Shape 60"/>
        <p:cNvGrpSpPr/>
        <p:nvPr/>
      </p:nvGrpSpPr>
      <p:grpSpPr>
        <a:xfrm>
          <a:off x="0" y="0"/>
          <a:ext cx="0" cy="0"/>
          <a:chOff x="0" y="0"/>
          <a:chExt cx="0" cy="0"/>
        </a:xfrm>
      </p:grpSpPr>
      <p:sp>
        <p:nvSpPr>
          <p:cNvPr id="61" name="Google Shape;61;p11"/>
          <p:cNvSpPr txBox="1"/>
          <p:nvPr>
            <p:ph type="title"/>
          </p:nvPr>
        </p:nvSpPr>
        <p:spPr>
          <a:xfrm>
            <a:off x="545975" y="362270"/>
            <a:ext cx="11100000" cy="16269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p11"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63" name="Google Shape;63;p11"/>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64" name="Google Shape;64;p11"/>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11"/>
          <p:cNvSpPr txBox="1"/>
          <p:nvPr>
            <p:ph idx="1" type="body"/>
          </p:nvPr>
        </p:nvSpPr>
        <p:spPr>
          <a:xfrm>
            <a:off x="545975" y="1412875"/>
            <a:ext cx="3372300" cy="49134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66" name="Google Shape;66;p11"/>
          <p:cNvSpPr txBox="1"/>
          <p:nvPr>
            <p:ph idx="2" type="body"/>
          </p:nvPr>
        </p:nvSpPr>
        <p:spPr>
          <a:xfrm>
            <a:off x="4409850" y="1412875"/>
            <a:ext cx="3372300" cy="49134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67" name="Google Shape;67;p11"/>
          <p:cNvSpPr txBox="1"/>
          <p:nvPr>
            <p:ph idx="3" type="body"/>
          </p:nvPr>
        </p:nvSpPr>
        <p:spPr>
          <a:xfrm>
            <a:off x="8273725" y="1412875"/>
            <a:ext cx="3372300" cy="49134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wo columns" type="twoColTx">
  <p:cSld name="TITLE_AND_TWO_COLUMNS">
    <p:bg>
      <p:bgPr>
        <a:solidFill>
          <a:schemeClr val="lt1"/>
        </a:solidFill>
      </p:bgPr>
    </p:bg>
    <p:spTree>
      <p:nvGrpSpPr>
        <p:cNvPr id="68" name="Shape 68"/>
        <p:cNvGrpSpPr/>
        <p:nvPr/>
      </p:nvGrpSpPr>
      <p:grpSpPr>
        <a:xfrm>
          <a:off x="0" y="0"/>
          <a:ext cx="0" cy="0"/>
          <a:chOff x="0" y="0"/>
          <a:chExt cx="0" cy="0"/>
        </a:xfrm>
      </p:grpSpPr>
      <p:sp>
        <p:nvSpPr>
          <p:cNvPr id="69" name="Google Shape;69;p12"/>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2"/>
          <p:cNvSpPr txBox="1"/>
          <p:nvPr>
            <p:ph idx="1" type="body"/>
          </p:nvPr>
        </p:nvSpPr>
        <p:spPr>
          <a:xfrm>
            <a:off x="545967" y="1771108"/>
            <a:ext cx="52029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71" name="Google Shape;71;p12"/>
          <p:cNvSpPr txBox="1"/>
          <p:nvPr>
            <p:ph idx="2"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72" name="Google Shape;72;p12"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73" name="Google Shape;73;p12"/>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74" name="Google Shape;74;p12"/>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75" name="Google Shape;75;p12"/>
          <p:cNvSpPr txBox="1"/>
          <p:nvPr>
            <p:ph idx="3" type="body"/>
          </p:nvPr>
        </p:nvSpPr>
        <p:spPr>
          <a:xfrm>
            <a:off x="6205517" y="1771108"/>
            <a:ext cx="52029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one column 1">
  <p:cSld name="TITLE_AND_TWO_COLUMNS_3_1">
    <p:bg>
      <p:bgPr>
        <a:solidFill>
          <a:schemeClr val="lt1"/>
        </a:solidFill>
      </p:bgPr>
    </p:bg>
    <p:spTree>
      <p:nvGrpSpPr>
        <p:cNvPr id="76" name="Shape 76"/>
        <p:cNvGrpSpPr/>
        <p:nvPr/>
      </p:nvGrpSpPr>
      <p:grpSpPr>
        <a:xfrm>
          <a:off x="0" y="0"/>
          <a:ext cx="0" cy="0"/>
          <a:chOff x="0" y="0"/>
          <a:chExt cx="0" cy="0"/>
        </a:xfrm>
      </p:grpSpPr>
      <p:sp>
        <p:nvSpPr>
          <p:cNvPr id="77" name="Google Shape;77;p13"/>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3"/>
          <p:cNvSpPr txBox="1"/>
          <p:nvPr>
            <p:ph idx="1" type="body"/>
          </p:nvPr>
        </p:nvSpPr>
        <p:spPr>
          <a:xfrm>
            <a:off x="545975" y="1313900"/>
            <a:ext cx="11100000" cy="40737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pic>
        <p:nvPicPr>
          <p:cNvPr id="79" name="Google Shape;79;p13"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80" name="Google Shape;80;p13"/>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3"/>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one column">
  <p:cSld name="TITLE_AND_TWO_COLUMNS_3">
    <p:bg>
      <p:bgPr>
        <a:solidFill>
          <a:schemeClr val="lt1"/>
        </a:solidFill>
      </p:bgPr>
    </p:bg>
    <p:spTree>
      <p:nvGrpSpPr>
        <p:cNvPr id="82" name="Shape 82"/>
        <p:cNvGrpSpPr/>
        <p:nvPr/>
      </p:nvGrpSpPr>
      <p:grpSpPr>
        <a:xfrm>
          <a:off x="0" y="0"/>
          <a:ext cx="0" cy="0"/>
          <a:chOff x="0" y="0"/>
          <a:chExt cx="0" cy="0"/>
        </a:xfrm>
      </p:grpSpPr>
      <p:sp>
        <p:nvSpPr>
          <p:cNvPr id="83" name="Google Shape;83;p14"/>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14"/>
          <p:cNvSpPr txBox="1"/>
          <p:nvPr>
            <p:ph idx="1" type="body"/>
          </p:nvPr>
        </p:nvSpPr>
        <p:spPr>
          <a:xfrm>
            <a:off x="545975" y="1771100"/>
            <a:ext cx="11100000" cy="40737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85" name="Google Shape;85;p14"/>
          <p:cNvSpPr txBox="1"/>
          <p:nvPr>
            <p:ph idx="2"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86" name="Google Shape;86;p14"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87" name="Google Shape;87;p14"/>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14"/>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one column 2">
  <p:cSld name="TITLE_AND_TWO_COLUMNS_3_2">
    <p:bg>
      <p:bgPr>
        <a:solidFill>
          <a:schemeClr val="lt1"/>
        </a:solidFill>
      </p:bgPr>
    </p:bg>
    <p:spTree>
      <p:nvGrpSpPr>
        <p:cNvPr id="89" name="Shape 89"/>
        <p:cNvGrpSpPr/>
        <p:nvPr/>
      </p:nvGrpSpPr>
      <p:grpSpPr>
        <a:xfrm>
          <a:off x="0" y="0"/>
          <a:ext cx="0" cy="0"/>
          <a:chOff x="0" y="0"/>
          <a:chExt cx="0" cy="0"/>
        </a:xfrm>
      </p:grpSpPr>
      <p:sp>
        <p:nvSpPr>
          <p:cNvPr id="90" name="Google Shape;90;p15"/>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15"/>
          <p:cNvSpPr txBox="1"/>
          <p:nvPr>
            <p:ph idx="1" type="body"/>
          </p:nvPr>
        </p:nvSpPr>
        <p:spPr>
          <a:xfrm>
            <a:off x="545975" y="1771100"/>
            <a:ext cx="11100000" cy="40737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pic>
        <p:nvPicPr>
          <p:cNvPr id="92" name="Google Shape;92;p15"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93" name="Google Shape;93;p1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94" name="Google Shape;94;p15"/>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columns">
  <p:cSld name="TITLE_AND_TWO_COLUMNS_2">
    <p:bg>
      <p:bgPr>
        <a:solidFill>
          <a:schemeClr val="lt1"/>
        </a:solidFill>
      </p:bgPr>
    </p:bg>
    <p:spTree>
      <p:nvGrpSpPr>
        <p:cNvPr id="95" name="Shape 95"/>
        <p:cNvGrpSpPr/>
        <p:nvPr/>
      </p:nvGrpSpPr>
      <p:grpSpPr>
        <a:xfrm>
          <a:off x="0" y="0"/>
          <a:ext cx="0" cy="0"/>
          <a:chOff x="0" y="0"/>
          <a:chExt cx="0" cy="0"/>
        </a:xfrm>
      </p:grpSpPr>
      <p:sp>
        <p:nvSpPr>
          <p:cNvPr id="96" name="Google Shape;96;p16"/>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16"/>
          <p:cNvSpPr txBox="1"/>
          <p:nvPr>
            <p:ph idx="1" type="body"/>
          </p:nvPr>
        </p:nvSpPr>
        <p:spPr>
          <a:xfrm>
            <a:off x="545975" y="1771100"/>
            <a:ext cx="33723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98" name="Google Shape;98;p16"/>
          <p:cNvSpPr txBox="1"/>
          <p:nvPr>
            <p:ph idx="2"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99" name="Google Shape;99;p16"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100" name="Google Shape;100;p16"/>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101" name="Google Shape;101;p16"/>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02" name="Google Shape;102;p16"/>
          <p:cNvSpPr txBox="1"/>
          <p:nvPr>
            <p:ph idx="3" type="body"/>
          </p:nvPr>
        </p:nvSpPr>
        <p:spPr>
          <a:xfrm>
            <a:off x="4409850" y="1771100"/>
            <a:ext cx="33723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103" name="Google Shape;103;p16"/>
          <p:cNvSpPr txBox="1"/>
          <p:nvPr>
            <p:ph idx="4" type="body"/>
          </p:nvPr>
        </p:nvSpPr>
        <p:spPr>
          <a:xfrm>
            <a:off x="8273725" y="1771100"/>
            <a:ext cx="33723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p:cSld name="TITLE_AND_TWO_COLUMNS_1">
    <p:bg>
      <p:bgPr>
        <a:solidFill>
          <a:schemeClr val="lt1"/>
        </a:solidFill>
      </p:bgPr>
    </p:bg>
    <p:spTree>
      <p:nvGrpSpPr>
        <p:cNvPr id="104" name="Shape 104"/>
        <p:cNvGrpSpPr/>
        <p:nvPr/>
      </p:nvGrpSpPr>
      <p:grpSpPr>
        <a:xfrm>
          <a:off x="0" y="0"/>
          <a:ext cx="0" cy="0"/>
          <a:chOff x="0" y="0"/>
          <a:chExt cx="0" cy="0"/>
        </a:xfrm>
      </p:grpSpPr>
      <p:sp>
        <p:nvSpPr>
          <p:cNvPr id="105" name="Google Shape;105;p17"/>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17"/>
          <p:cNvSpPr txBox="1"/>
          <p:nvPr>
            <p:ph idx="1"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107" name="Google Shape;107;p17"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108" name="Google Shape;108;p17"/>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109" name="Google Shape;109;p17"/>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Blue Section Card">
  <p:cSld name="Title Slide_1">
    <p:bg>
      <p:bgPr>
        <a:solidFill>
          <a:schemeClr val="dk2"/>
        </a:solidFill>
      </p:bgPr>
    </p:bg>
    <p:spTree>
      <p:nvGrpSpPr>
        <p:cNvPr id="110" name="Shape 110"/>
        <p:cNvGrpSpPr/>
        <p:nvPr/>
      </p:nvGrpSpPr>
      <p:grpSpPr>
        <a:xfrm>
          <a:off x="0" y="0"/>
          <a:ext cx="0" cy="0"/>
          <a:chOff x="0" y="0"/>
          <a:chExt cx="0" cy="0"/>
        </a:xfrm>
      </p:grpSpPr>
      <p:sp>
        <p:nvSpPr>
          <p:cNvPr id="111" name="Google Shape;111;p18"/>
          <p:cNvSpPr txBox="1"/>
          <p:nvPr>
            <p:ph idx="1" type="subTitle"/>
          </p:nvPr>
        </p:nvSpPr>
        <p:spPr>
          <a:xfrm>
            <a:off x="1524000" y="5063700"/>
            <a:ext cx="9144000" cy="895500"/>
          </a:xfrm>
          <a:prstGeom prst="rect">
            <a:avLst/>
          </a:prstGeom>
          <a:noFill/>
          <a:ln>
            <a:noFill/>
          </a:ln>
        </p:spPr>
        <p:txBody>
          <a:bodyPr anchorCtr="0" anchor="t" bIns="0" lIns="0" spcFirstLastPara="1" rIns="0" wrap="square" tIns="0">
            <a:normAutofit/>
          </a:bodyPr>
          <a:lstStyle>
            <a:lvl1pPr lvl="0" algn="ctr">
              <a:lnSpc>
                <a:spcPct val="90000"/>
              </a:lnSpc>
              <a:spcBef>
                <a:spcPts val="1000"/>
              </a:spcBef>
              <a:spcAft>
                <a:spcPts val="0"/>
              </a:spcAft>
              <a:buClr>
                <a:schemeClr val="lt1"/>
              </a:buClr>
              <a:buSzPts val="3200"/>
              <a:buNone/>
              <a:defRPr b="1" sz="32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12" name="Google Shape;112;p18"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113" name="Google Shape;113;p18"/>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 Blue pattern left">
  <p:cSld name="Section Header">
    <p:bg>
      <p:bgPr>
        <a:solidFill>
          <a:schemeClr val="lt1"/>
        </a:solidFill>
      </p:bgPr>
    </p:bg>
    <p:spTree>
      <p:nvGrpSpPr>
        <p:cNvPr id="114" name="Shape 114"/>
        <p:cNvGrpSpPr/>
        <p:nvPr/>
      </p:nvGrpSpPr>
      <p:grpSpPr>
        <a:xfrm>
          <a:off x="0" y="0"/>
          <a:ext cx="0" cy="0"/>
          <a:chOff x="0" y="0"/>
          <a:chExt cx="0" cy="0"/>
        </a:xfrm>
      </p:grpSpPr>
      <p:sp>
        <p:nvSpPr>
          <p:cNvPr id="115" name="Google Shape;115;p19"/>
          <p:cNvSpPr/>
          <p:nvPr/>
        </p:nvSpPr>
        <p:spPr>
          <a:xfrm>
            <a:off x="0" y="0"/>
            <a:ext cx="6096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Inter"/>
              <a:ea typeface="Inter"/>
              <a:cs typeface="Inter"/>
              <a:sym typeface="Inter"/>
            </a:endParaRPr>
          </a:p>
        </p:txBody>
      </p:sp>
      <p:pic>
        <p:nvPicPr>
          <p:cNvPr id="116" name="Google Shape;116;p19" title="Frame-1.png"/>
          <p:cNvPicPr preferRelativeResize="0"/>
          <p:nvPr/>
        </p:nvPicPr>
        <p:blipFill rotWithShape="1">
          <a:blip r:embed="rId2">
            <a:alphaModFix amt="40000"/>
          </a:blip>
          <a:srcRect b="0" l="0" r="12303" t="119"/>
          <a:stretch/>
        </p:blipFill>
        <p:spPr>
          <a:xfrm rot="5400000">
            <a:off x="-457499" y="317424"/>
            <a:ext cx="6898773" cy="6192974"/>
          </a:xfrm>
          <a:prstGeom prst="rect">
            <a:avLst/>
          </a:prstGeom>
          <a:solidFill>
            <a:schemeClr val="accent1"/>
          </a:solidFill>
          <a:ln>
            <a:noFill/>
          </a:ln>
        </p:spPr>
      </p:pic>
      <p:sp>
        <p:nvSpPr>
          <p:cNvPr id="117" name="Google Shape;117;p19"/>
          <p:cNvSpPr txBox="1"/>
          <p:nvPr>
            <p:ph type="title"/>
          </p:nvPr>
        </p:nvSpPr>
        <p:spPr>
          <a:xfrm>
            <a:off x="6927275" y="731525"/>
            <a:ext cx="4633200" cy="1264800"/>
          </a:xfrm>
          <a:prstGeom prst="rect">
            <a:avLst/>
          </a:prstGeom>
        </p:spPr>
        <p:txBody>
          <a:bodyPr anchorCtr="0" anchor="t" bIns="0" lIns="0" spcFirstLastPara="1" rIns="0" wrap="square" tIns="0">
            <a:normAutofit/>
          </a:bodyPr>
          <a:lstStyle>
            <a:lvl1pPr lvl="0">
              <a:spcBef>
                <a:spcPts val="0"/>
              </a:spcBef>
              <a:spcAft>
                <a:spcPts val="0"/>
              </a:spcAft>
              <a:buSzPts val="35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8" name="Google Shape;118;p19"/>
          <p:cNvSpPr txBox="1"/>
          <p:nvPr>
            <p:ph idx="1" type="body"/>
          </p:nvPr>
        </p:nvSpPr>
        <p:spPr>
          <a:xfrm>
            <a:off x="6955225" y="1865325"/>
            <a:ext cx="4385400" cy="4574100"/>
          </a:xfrm>
          <a:prstGeom prst="rect">
            <a:avLst/>
          </a:prstGeom>
        </p:spPr>
        <p:txBody>
          <a:bodyPr anchorCtr="0" anchor="t" bIns="0" lIns="0" spcFirstLastPara="1" rIns="0" wrap="square" tIns="0">
            <a:noAutofit/>
          </a:bodyPr>
          <a:lstStyle>
            <a:lvl1pPr indent="-317500" lvl="0" marL="457200">
              <a:spcBef>
                <a:spcPts val="1000"/>
              </a:spcBef>
              <a:spcAft>
                <a:spcPts val="0"/>
              </a:spcAft>
              <a:buSzPts val="1400"/>
              <a:buChar char="•"/>
              <a:defRPr/>
            </a:lvl1pPr>
            <a:lvl2pPr indent="-317500" lvl="1" marL="914400">
              <a:spcBef>
                <a:spcPts val="500"/>
              </a:spcBef>
              <a:spcAft>
                <a:spcPts val="0"/>
              </a:spcAft>
              <a:buSzPts val="1400"/>
              <a:buChar char="•"/>
              <a:defRPr/>
            </a:lvl2pPr>
            <a:lvl3pPr indent="-317500" lvl="2" marL="1371600">
              <a:spcBef>
                <a:spcPts val="500"/>
              </a:spcBef>
              <a:spcAft>
                <a:spcPts val="0"/>
              </a:spcAft>
              <a:buSzPts val="1400"/>
              <a:buChar char="•"/>
              <a:defRPr/>
            </a:lvl3pPr>
            <a:lvl4pPr indent="-317500" lvl="3" marL="1828800">
              <a:spcBef>
                <a:spcPts val="500"/>
              </a:spcBef>
              <a:spcAft>
                <a:spcPts val="0"/>
              </a:spcAft>
              <a:buSzPts val="1400"/>
              <a:buChar char="•"/>
              <a:defRPr/>
            </a:lvl4pPr>
            <a:lvl5pPr indent="-317500" lvl="4" marL="2286000">
              <a:spcBef>
                <a:spcPts val="500"/>
              </a:spcBef>
              <a:spcAft>
                <a:spcPts val="0"/>
              </a:spcAft>
              <a:buSzPts val="1400"/>
              <a:buChar char="•"/>
              <a:defRPr/>
            </a:lvl5pPr>
            <a:lvl6pPr indent="-317500" lvl="5" marL="2743200">
              <a:spcBef>
                <a:spcPts val="500"/>
              </a:spcBef>
              <a:spcAft>
                <a:spcPts val="0"/>
              </a:spcAft>
              <a:buSzPts val="1400"/>
              <a:buChar char="•"/>
              <a:defRPr/>
            </a:lvl6pPr>
            <a:lvl7pPr indent="-317500" lvl="6" marL="3200400">
              <a:spcBef>
                <a:spcPts val="500"/>
              </a:spcBef>
              <a:spcAft>
                <a:spcPts val="0"/>
              </a:spcAft>
              <a:buSzPts val="1400"/>
              <a:buChar char="•"/>
              <a:defRPr/>
            </a:lvl7pPr>
            <a:lvl8pPr indent="-317500" lvl="7" marL="3657600">
              <a:spcBef>
                <a:spcPts val="500"/>
              </a:spcBef>
              <a:spcAft>
                <a:spcPts val="0"/>
              </a:spcAft>
              <a:buSzPts val="1400"/>
              <a:buChar char="•"/>
              <a:defRPr/>
            </a:lvl8pPr>
            <a:lvl9pPr indent="-317500" lvl="8" marL="4114800">
              <a:spcBef>
                <a:spcPts val="500"/>
              </a:spcBef>
              <a:spcAft>
                <a:spcPts val="0"/>
              </a:spcAft>
              <a:buSzPts val="1400"/>
              <a:buChar char="•"/>
              <a:defRPr/>
            </a:lvl9pPr>
          </a:lstStyle>
          <a:p/>
        </p:txBody>
      </p:sp>
      <p:sp>
        <p:nvSpPr>
          <p:cNvPr id="119" name="Google Shape;119;p19"/>
          <p:cNvSpPr txBox="1"/>
          <p:nvPr>
            <p:ph idx="2" type="title"/>
          </p:nvPr>
        </p:nvSpPr>
        <p:spPr>
          <a:xfrm>
            <a:off x="731520" y="731520"/>
            <a:ext cx="4633200" cy="531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lt1"/>
              </a:buClr>
              <a:buSzPts val="7500"/>
              <a:buFont typeface="Inter ExtraBold"/>
              <a:buNone/>
              <a:defRPr sz="7500">
                <a:solidFill>
                  <a:schemeClr val="lt1"/>
                </a:solidFill>
              </a:defRPr>
            </a:lvl1pPr>
            <a:lvl2pPr lvl="1" algn="l">
              <a:lnSpc>
                <a:spcPct val="100000"/>
              </a:lnSpc>
              <a:spcBef>
                <a:spcPts val="0"/>
              </a:spcBef>
              <a:spcAft>
                <a:spcPts val="0"/>
              </a:spcAft>
              <a:buClr>
                <a:schemeClr val="lt1"/>
              </a:buClr>
              <a:buSzPts val="1400"/>
              <a:buNone/>
              <a:defRPr>
                <a:solidFill>
                  <a:schemeClr val="lt1"/>
                </a:solidFill>
              </a:defRPr>
            </a:lvl2pPr>
            <a:lvl3pPr lvl="2" algn="l">
              <a:lnSpc>
                <a:spcPct val="100000"/>
              </a:lnSpc>
              <a:spcBef>
                <a:spcPts val="0"/>
              </a:spcBef>
              <a:spcAft>
                <a:spcPts val="0"/>
              </a:spcAft>
              <a:buClr>
                <a:schemeClr val="lt1"/>
              </a:buClr>
              <a:buSzPts val="1400"/>
              <a:buNone/>
              <a:defRPr>
                <a:solidFill>
                  <a:schemeClr val="lt1"/>
                </a:solidFill>
              </a:defRPr>
            </a:lvl3pPr>
            <a:lvl4pPr lvl="3" algn="l">
              <a:lnSpc>
                <a:spcPct val="100000"/>
              </a:lnSpc>
              <a:spcBef>
                <a:spcPts val="0"/>
              </a:spcBef>
              <a:spcAft>
                <a:spcPts val="0"/>
              </a:spcAft>
              <a:buClr>
                <a:schemeClr val="lt1"/>
              </a:buClr>
              <a:buSzPts val="1400"/>
              <a:buNone/>
              <a:defRPr>
                <a:solidFill>
                  <a:schemeClr val="lt1"/>
                </a:solidFill>
              </a:defRPr>
            </a:lvl4pPr>
            <a:lvl5pPr lvl="4" algn="l">
              <a:lnSpc>
                <a:spcPct val="100000"/>
              </a:lnSpc>
              <a:spcBef>
                <a:spcPts val="0"/>
              </a:spcBef>
              <a:spcAft>
                <a:spcPts val="0"/>
              </a:spcAft>
              <a:buClr>
                <a:schemeClr val="lt1"/>
              </a:buClr>
              <a:buSzPts val="1400"/>
              <a:buNone/>
              <a:defRPr>
                <a:solidFill>
                  <a:schemeClr val="lt1"/>
                </a:solidFill>
              </a:defRPr>
            </a:lvl5pPr>
            <a:lvl6pPr lvl="5" algn="l">
              <a:lnSpc>
                <a:spcPct val="100000"/>
              </a:lnSpc>
              <a:spcBef>
                <a:spcPts val="0"/>
              </a:spcBef>
              <a:spcAft>
                <a:spcPts val="0"/>
              </a:spcAft>
              <a:buClr>
                <a:schemeClr val="lt1"/>
              </a:buClr>
              <a:buSzPts val="1400"/>
              <a:buNone/>
              <a:defRPr>
                <a:solidFill>
                  <a:schemeClr val="lt1"/>
                </a:solidFill>
              </a:defRPr>
            </a:lvl6pPr>
            <a:lvl7pPr lvl="6" algn="l">
              <a:lnSpc>
                <a:spcPct val="100000"/>
              </a:lnSpc>
              <a:spcBef>
                <a:spcPts val="0"/>
              </a:spcBef>
              <a:spcAft>
                <a:spcPts val="0"/>
              </a:spcAft>
              <a:buClr>
                <a:schemeClr val="lt1"/>
              </a:buClr>
              <a:buSzPts val="1400"/>
              <a:buNone/>
              <a:defRPr>
                <a:solidFill>
                  <a:schemeClr val="lt1"/>
                </a:solidFill>
              </a:defRPr>
            </a:lvl7pPr>
            <a:lvl8pPr lvl="7" algn="l">
              <a:lnSpc>
                <a:spcPct val="100000"/>
              </a:lnSpc>
              <a:spcBef>
                <a:spcPts val="0"/>
              </a:spcBef>
              <a:spcAft>
                <a:spcPts val="0"/>
              </a:spcAft>
              <a:buClr>
                <a:schemeClr val="lt1"/>
              </a:buClr>
              <a:buSzPts val="1400"/>
              <a:buNone/>
              <a:defRPr>
                <a:solidFill>
                  <a:schemeClr val="lt1"/>
                </a:solidFill>
              </a:defRPr>
            </a:lvl8pPr>
            <a:lvl9pPr lvl="8" algn="l">
              <a:lnSpc>
                <a:spcPct val="100000"/>
              </a:lnSpc>
              <a:spcBef>
                <a:spcPts val="0"/>
              </a:spcBef>
              <a:spcAft>
                <a:spcPts val="0"/>
              </a:spcAft>
              <a:buClr>
                <a:schemeClr val="lt1"/>
              </a:buClr>
              <a:buSzPts val="1400"/>
              <a:buNone/>
              <a:defRPr>
                <a:solidFill>
                  <a:schemeClr val="lt1"/>
                </a:solidFill>
              </a:defRPr>
            </a:lvl9pPr>
          </a:lstStyle>
          <a:p/>
        </p:txBody>
      </p:sp>
      <p:pic>
        <p:nvPicPr>
          <p:cNvPr id="120" name="Google Shape;120;p19"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pic>
        <p:nvPicPr>
          <p:cNvPr id="121" name="Google Shape;121;p19" title="Shape 14.png"/>
          <p:cNvPicPr preferRelativeResize="0"/>
          <p:nvPr/>
        </p:nvPicPr>
        <p:blipFill>
          <a:blip r:embed="rId4">
            <a:alphaModFix/>
          </a:blip>
          <a:stretch>
            <a:fillRect/>
          </a:stretch>
        </p:blipFill>
        <p:spPr>
          <a:xfrm>
            <a:off x="5048250" y="5805800"/>
            <a:ext cx="1052201" cy="1052201"/>
          </a:xfrm>
          <a:prstGeom prst="rect">
            <a:avLst/>
          </a:prstGeom>
          <a:noFill/>
          <a:ln>
            <a:noFill/>
          </a:ln>
        </p:spPr>
      </p:pic>
      <p:sp>
        <p:nvSpPr>
          <p:cNvPr id="122" name="Google Shape;122;p19"/>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 Dark Blue left" type="secHead">
  <p:cSld name="SECTION_HEADER">
    <p:bg>
      <p:bgPr>
        <a:solidFill>
          <a:schemeClr val="lt1"/>
        </a:solidFill>
      </p:bgPr>
    </p:bg>
    <p:spTree>
      <p:nvGrpSpPr>
        <p:cNvPr id="123" name="Shape 123"/>
        <p:cNvGrpSpPr/>
        <p:nvPr/>
      </p:nvGrpSpPr>
      <p:grpSpPr>
        <a:xfrm>
          <a:off x="0" y="0"/>
          <a:ext cx="0" cy="0"/>
          <a:chOff x="0" y="0"/>
          <a:chExt cx="0" cy="0"/>
        </a:xfrm>
      </p:grpSpPr>
      <p:sp>
        <p:nvSpPr>
          <p:cNvPr id="124" name="Google Shape;124;p20"/>
          <p:cNvSpPr/>
          <p:nvPr/>
        </p:nvSpPr>
        <p:spPr>
          <a:xfrm>
            <a:off x="0" y="0"/>
            <a:ext cx="6096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Inter"/>
              <a:ea typeface="Inter"/>
              <a:cs typeface="Inter"/>
              <a:sym typeface="Inter"/>
            </a:endParaRPr>
          </a:p>
        </p:txBody>
      </p:sp>
      <p:sp>
        <p:nvSpPr>
          <p:cNvPr id="125" name="Google Shape;125;p20"/>
          <p:cNvSpPr txBox="1"/>
          <p:nvPr>
            <p:ph type="title"/>
          </p:nvPr>
        </p:nvSpPr>
        <p:spPr>
          <a:xfrm>
            <a:off x="731520" y="731520"/>
            <a:ext cx="4633200" cy="531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lt1"/>
              </a:buClr>
              <a:buSzPts val="7500"/>
              <a:buFont typeface="Inter ExtraBold"/>
              <a:buNone/>
              <a:defRPr sz="7500">
                <a:solidFill>
                  <a:schemeClr val="lt1"/>
                </a:solidFill>
              </a:defRPr>
            </a:lvl1pPr>
            <a:lvl2pPr lvl="1" algn="l">
              <a:lnSpc>
                <a:spcPct val="100000"/>
              </a:lnSpc>
              <a:spcBef>
                <a:spcPts val="0"/>
              </a:spcBef>
              <a:spcAft>
                <a:spcPts val="0"/>
              </a:spcAft>
              <a:buClr>
                <a:schemeClr val="lt1"/>
              </a:buClr>
              <a:buSzPts val="1400"/>
              <a:buNone/>
              <a:defRPr>
                <a:solidFill>
                  <a:schemeClr val="lt1"/>
                </a:solidFill>
              </a:defRPr>
            </a:lvl2pPr>
            <a:lvl3pPr lvl="2" algn="l">
              <a:lnSpc>
                <a:spcPct val="100000"/>
              </a:lnSpc>
              <a:spcBef>
                <a:spcPts val="0"/>
              </a:spcBef>
              <a:spcAft>
                <a:spcPts val="0"/>
              </a:spcAft>
              <a:buClr>
                <a:schemeClr val="lt1"/>
              </a:buClr>
              <a:buSzPts val="1400"/>
              <a:buNone/>
              <a:defRPr>
                <a:solidFill>
                  <a:schemeClr val="lt1"/>
                </a:solidFill>
              </a:defRPr>
            </a:lvl3pPr>
            <a:lvl4pPr lvl="3" algn="l">
              <a:lnSpc>
                <a:spcPct val="100000"/>
              </a:lnSpc>
              <a:spcBef>
                <a:spcPts val="0"/>
              </a:spcBef>
              <a:spcAft>
                <a:spcPts val="0"/>
              </a:spcAft>
              <a:buClr>
                <a:schemeClr val="lt1"/>
              </a:buClr>
              <a:buSzPts val="1400"/>
              <a:buNone/>
              <a:defRPr>
                <a:solidFill>
                  <a:schemeClr val="lt1"/>
                </a:solidFill>
              </a:defRPr>
            </a:lvl4pPr>
            <a:lvl5pPr lvl="4" algn="l">
              <a:lnSpc>
                <a:spcPct val="100000"/>
              </a:lnSpc>
              <a:spcBef>
                <a:spcPts val="0"/>
              </a:spcBef>
              <a:spcAft>
                <a:spcPts val="0"/>
              </a:spcAft>
              <a:buClr>
                <a:schemeClr val="lt1"/>
              </a:buClr>
              <a:buSzPts val="1400"/>
              <a:buNone/>
              <a:defRPr>
                <a:solidFill>
                  <a:schemeClr val="lt1"/>
                </a:solidFill>
              </a:defRPr>
            </a:lvl5pPr>
            <a:lvl6pPr lvl="5" algn="l">
              <a:lnSpc>
                <a:spcPct val="100000"/>
              </a:lnSpc>
              <a:spcBef>
                <a:spcPts val="0"/>
              </a:spcBef>
              <a:spcAft>
                <a:spcPts val="0"/>
              </a:spcAft>
              <a:buClr>
                <a:schemeClr val="lt1"/>
              </a:buClr>
              <a:buSzPts val="1400"/>
              <a:buNone/>
              <a:defRPr>
                <a:solidFill>
                  <a:schemeClr val="lt1"/>
                </a:solidFill>
              </a:defRPr>
            </a:lvl6pPr>
            <a:lvl7pPr lvl="6" algn="l">
              <a:lnSpc>
                <a:spcPct val="100000"/>
              </a:lnSpc>
              <a:spcBef>
                <a:spcPts val="0"/>
              </a:spcBef>
              <a:spcAft>
                <a:spcPts val="0"/>
              </a:spcAft>
              <a:buClr>
                <a:schemeClr val="lt1"/>
              </a:buClr>
              <a:buSzPts val="1400"/>
              <a:buNone/>
              <a:defRPr>
                <a:solidFill>
                  <a:schemeClr val="lt1"/>
                </a:solidFill>
              </a:defRPr>
            </a:lvl7pPr>
            <a:lvl8pPr lvl="7" algn="l">
              <a:lnSpc>
                <a:spcPct val="100000"/>
              </a:lnSpc>
              <a:spcBef>
                <a:spcPts val="0"/>
              </a:spcBef>
              <a:spcAft>
                <a:spcPts val="0"/>
              </a:spcAft>
              <a:buClr>
                <a:schemeClr val="lt1"/>
              </a:buClr>
              <a:buSzPts val="1400"/>
              <a:buNone/>
              <a:defRPr>
                <a:solidFill>
                  <a:schemeClr val="lt1"/>
                </a:solidFill>
              </a:defRPr>
            </a:lvl8pPr>
            <a:lvl9pPr lvl="8" algn="l">
              <a:lnSpc>
                <a:spcPct val="100000"/>
              </a:lnSpc>
              <a:spcBef>
                <a:spcPts val="0"/>
              </a:spcBef>
              <a:spcAft>
                <a:spcPts val="0"/>
              </a:spcAft>
              <a:buClr>
                <a:schemeClr val="lt1"/>
              </a:buClr>
              <a:buSzPts val="1400"/>
              <a:buNone/>
              <a:defRPr>
                <a:solidFill>
                  <a:schemeClr val="lt1"/>
                </a:solidFill>
              </a:defRPr>
            </a:lvl9pPr>
          </a:lstStyle>
          <a:p/>
        </p:txBody>
      </p:sp>
      <p:sp>
        <p:nvSpPr>
          <p:cNvPr id="126" name="Google Shape;126;p20"/>
          <p:cNvSpPr txBox="1"/>
          <p:nvPr>
            <p:ph idx="2" type="title"/>
          </p:nvPr>
        </p:nvSpPr>
        <p:spPr>
          <a:xfrm>
            <a:off x="6927275" y="731525"/>
            <a:ext cx="4633200" cy="1264800"/>
          </a:xfrm>
          <a:prstGeom prst="rect">
            <a:avLst/>
          </a:prstGeom>
        </p:spPr>
        <p:txBody>
          <a:bodyPr anchorCtr="0" anchor="t" bIns="0" lIns="0" spcFirstLastPara="1" rIns="0" wrap="square" tIns="0">
            <a:normAutofit/>
          </a:bodyPr>
          <a:lstStyle>
            <a:lvl1pPr lvl="0">
              <a:spcBef>
                <a:spcPts val="0"/>
              </a:spcBef>
              <a:spcAft>
                <a:spcPts val="0"/>
              </a:spcAft>
              <a:buClr>
                <a:schemeClr val="dk2"/>
              </a:buClr>
              <a:buSzPts val="3500"/>
              <a:buNone/>
              <a:defRPr>
                <a:solidFill>
                  <a:schemeClr val="dk2"/>
                </a:solidFill>
              </a:defRPr>
            </a:lvl1pPr>
            <a:lvl2pPr lvl="1">
              <a:spcBef>
                <a:spcPts val="0"/>
              </a:spcBef>
              <a:spcAft>
                <a:spcPts val="0"/>
              </a:spcAft>
              <a:buClr>
                <a:schemeClr val="dk2"/>
              </a:buClr>
              <a:buSzPts val="1400"/>
              <a:buNone/>
              <a:defRPr>
                <a:solidFill>
                  <a:schemeClr val="dk2"/>
                </a:solidFill>
              </a:defRPr>
            </a:lvl2pPr>
            <a:lvl3pPr lvl="2">
              <a:spcBef>
                <a:spcPts val="0"/>
              </a:spcBef>
              <a:spcAft>
                <a:spcPts val="0"/>
              </a:spcAft>
              <a:buClr>
                <a:schemeClr val="dk2"/>
              </a:buClr>
              <a:buSzPts val="1400"/>
              <a:buNone/>
              <a:defRPr>
                <a:solidFill>
                  <a:schemeClr val="dk2"/>
                </a:solidFill>
              </a:defRPr>
            </a:lvl3pPr>
            <a:lvl4pPr lvl="3">
              <a:spcBef>
                <a:spcPts val="0"/>
              </a:spcBef>
              <a:spcAft>
                <a:spcPts val="0"/>
              </a:spcAft>
              <a:buClr>
                <a:schemeClr val="dk2"/>
              </a:buClr>
              <a:buSzPts val="1400"/>
              <a:buNone/>
              <a:defRPr>
                <a:solidFill>
                  <a:schemeClr val="dk2"/>
                </a:solidFill>
              </a:defRPr>
            </a:lvl4pPr>
            <a:lvl5pPr lvl="4">
              <a:spcBef>
                <a:spcPts val="0"/>
              </a:spcBef>
              <a:spcAft>
                <a:spcPts val="0"/>
              </a:spcAft>
              <a:buClr>
                <a:schemeClr val="dk2"/>
              </a:buClr>
              <a:buSzPts val="1400"/>
              <a:buNone/>
              <a:defRPr>
                <a:solidFill>
                  <a:schemeClr val="dk2"/>
                </a:solidFill>
              </a:defRPr>
            </a:lvl5pPr>
            <a:lvl6pPr lvl="5">
              <a:spcBef>
                <a:spcPts val="0"/>
              </a:spcBef>
              <a:spcAft>
                <a:spcPts val="0"/>
              </a:spcAft>
              <a:buClr>
                <a:schemeClr val="dk2"/>
              </a:buClr>
              <a:buSzPts val="1400"/>
              <a:buNone/>
              <a:defRPr>
                <a:solidFill>
                  <a:schemeClr val="dk2"/>
                </a:solidFill>
              </a:defRPr>
            </a:lvl6pPr>
            <a:lvl7pPr lvl="6">
              <a:spcBef>
                <a:spcPts val="0"/>
              </a:spcBef>
              <a:spcAft>
                <a:spcPts val="0"/>
              </a:spcAft>
              <a:buClr>
                <a:schemeClr val="dk2"/>
              </a:buClr>
              <a:buSzPts val="1400"/>
              <a:buNone/>
              <a:defRPr>
                <a:solidFill>
                  <a:schemeClr val="dk2"/>
                </a:solidFill>
              </a:defRPr>
            </a:lvl7pPr>
            <a:lvl8pPr lvl="7">
              <a:spcBef>
                <a:spcPts val="0"/>
              </a:spcBef>
              <a:spcAft>
                <a:spcPts val="0"/>
              </a:spcAft>
              <a:buClr>
                <a:schemeClr val="dk2"/>
              </a:buClr>
              <a:buSzPts val="1400"/>
              <a:buNone/>
              <a:defRPr>
                <a:solidFill>
                  <a:schemeClr val="dk2"/>
                </a:solidFill>
              </a:defRPr>
            </a:lvl8pPr>
            <a:lvl9pPr lvl="8">
              <a:spcBef>
                <a:spcPts val="0"/>
              </a:spcBef>
              <a:spcAft>
                <a:spcPts val="0"/>
              </a:spcAft>
              <a:buClr>
                <a:schemeClr val="dk2"/>
              </a:buClr>
              <a:buSzPts val="1400"/>
              <a:buNone/>
              <a:defRPr>
                <a:solidFill>
                  <a:schemeClr val="dk2"/>
                </a:solidFill>
              </a:defRPr>
            </a:lvl9pPr>
          </a:lstStyle>
          <a:p/>
        </p:txBody>
      </p:sp>
      <p:sp>
        <p:nvSpPr>
          <p:cNvPr id="127" name="Google Shape;127;p20"/>
          <p:cNvSpPr txBox="1"/>
          <p:nvPr>
            <p:ph idx="1" type="body"/>
          </p:nvPr>
        </p:nvSpPr>
        <p:spPr>
          <a:xfrm>
            <a:off x="6955225" y="1865325"/>
            <a:ext cx="4385400" cy="4574100"/>
          </a:xfrm>
          <a:prstGeom prst="rect">
            <a:avLst/>
          </a:prstGeom>
        </p:spPr>
        <p:txBody>
          <a:bodyPr anchorCtr="0" anchor="t" bIns="0" lIns="0" spcFirstLastPara="1" rIns="0" wrap="square" tIns="0">
            <a:noAutofit/>
          </a:bodyPr>
          <a:lstStyle>
            <a:lvl1pPr indent="-317500" lvl="0" marL="457200">
              <a:spcBef>
                <a:spcPts val="1000"/>
              </a:spcBef>
              <a:spcAft>
                <a:spcPts val="0"/>
              </a:spcAft>
              <a:buSzPts val="1400"/>
              <a:buChar char="•"/>
              <a:defRPr/>
            </a:lvl1pPr>
            <a:lvl2pPr indent="-317500" lvl="1" marL="914400">
              <a:spcBef>
                <a:spcPts val="500"/>
              </a:spcBef>
              <a:spcAft>
                <a:spcPts val="0"/>
              </a:spcAft>
              <a:buSzPts val="1400"/>
              <a:buChar char="•"/>
              <a:defRPr/>
            </a:lvl2pPr>
            <a:lvl3pPr indent="-317500" lvl="2" marL="1371600">
              <a:spcBef>
                <a:spcPts val="500"/>
              </a:spcBef>
              <a:spcAft>
                <a:spcPts val="0"/>
              </a:spcAft>
              <a:buSzPts val="1400"/>
              <a:buChar char="•"/>
              <a:defRPr/>
            </a:lvl3pPr>
            <a:lvl4pPr indent="-317500" lvl="3" marL="1828800">
              <a:spcBef>
                <a:spcPts val="500"/>
              </a:spcBef>
              <a:spcAft>
                <a:spcPts val="0"/>
              </a:spcAft>
              <a:buSzPts val="1400"/>
              <a:buChar char="•"/>
              <a:defRPr/>
            </a:lvl4pPr>
            <a:lvl5pPr indent="-317500" lvl="4" marL="2286000">
              <a:spcBef>
                <a:spcPts val="500"/>
              </a:spcBef>
              <a:spcAft>
                <a:spcPts val="0"/>
              </a:spcAft>
              <a:buSzPts val="1400"/>
              <a:buChar char="•"/>
              <a:defRPr/>
            </a:lvl5pPr>
            <a:lvl6pPr indent="-317500" lvl="5" marL="2743200">
              <a:spcBef>
                <a:spcPts val="500"/>
              </a:spcBef>
              <a:spcAft>
                <a:spcPts val="0"/>
              </a:spcAft>
              <a:buSzPts val="1400"/>
              <a:buChar char="•"/>
              <a:defRPr/>
            </a:lvl6pPr>
            <a:lvl7pPr indent="-317500" lvl="6" marL="3200400">
              <a:spcBef>
                <a:spcPts val="500"/>
              </a:spcBef>
              <a:spcAft>
                <a:spcPts val="0"/>
              </a:spcAft>
              <a:buSzPts val="1400"/>
              <a:buChar char="•"/>
              <a:defRPr/>
            </a:lvl7pPr>
            <a:lvl8pPr indent="-317500" lvl="7" marL="3657600">
              <a:spcBef>
                <a:spcPts val="500"/>
              </a:spcBef>
              <a:spcAft>
                <a:spcPts val="0"/>
              </a:spcAft>
              <a:buSzPts val="1400"/>
              <a:buChar char="•"/>
              <a:defRPr/>
            </a:lvl8pPr>
            <a:lvl9pPr indent="-317500" lvl="8" marL="4114800">
              <a:spcBef>
                <a:spcPts val="500"/>
              </a:spcBef>
              <a:spcAft>
                <a:spcPts val="0"/>
              </a:spcAft>
              <a:buSzPts val="1400"/>
              <a:buChar char="•"/>
              <a:defRPr/>
            </a:lvl9pPr>
          </a:lstStyle>
          <a:p/>
        </p:txBody>
      </p:sp>
      <p:pic>
        <p:nvPicPr>
          <p:cNvPr id="128" name="Google Shape;128;p20" title="Shape 14.png"/>
          <p:cNvPicPr preferRelativeResize="0"/>
          <p:nvPr/>
        </p:nvPicPr>
        <p:blipFill>
          <a:blip r:embed="rId2">
            <a:alphaModFix/>
          </a:blip>
          <a:stretch>
            <a:fillRect/>
          </a:stretch>
        </p:blipFill>
        <p:spPr>
          <a:xfrm>
            <a:off x="5048250" y="5805800"/>
            <a:ext cx="1052201" cy="1052201"/>
          </a:xfrm>
          <a:prstGeom prst="rect">
            <a:avLst/>
          </a:prstGeom>
          <a:noFill/>
          <a:ln>
            <a:noFill/>
          </a:ln>
        </p:spPr>
      </p:pic>
      <p:sp>
        <p:nvSpPr>
          <p:cNvPr id="129" name="Google Shape;129;p20"/>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pic>
        <p:nvPicPr>
          <p:cNvPr id="130" name="Google Shape;130;p20"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age">
  <p:cSld name="CUSTOM">
    <p:spTree>
      <p:nvGrpSpPr>
        <p:cNvPr id="20" name="Shape 20"/>
        <p:cNvGrpSpPr/>
        <p:nvPr/>
      </p:nvGrpSpPr>
      <p:grpSpPr>
        <a:xfrm>
          <a:off x="0" y="0"/>
          <a:ext cx="0" cy="0"/>
          <a:chOff x="0" y="0"/>
          <a:chExt cx="0" cy="0"/>
        </a:xfrm>
      </p:grpSpPr>
      <p:sp>
        <p:nvSpPr>
          <p:cNvPr id="21" name="Google Shape;21;p3"/>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r>
              <a:rPr lang="en-US"/>
              <a:t> </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 Dark Blue Right">
  <p:cSld name="SECTION_HEADER_1">
    <p:bg>
      <p:bgPr>
        <a:solidFill>
          <a:schemeClr val="lt1"/>
        </a:solidFill>
      </p:bgPr>
    </p:bg>
    <p:spTree>
      <p:nvGrpSpPr>
        <p:cNvPr id="131" name="Shape 131"/>
        <p:cNvGrpSpPr/>
        <p:nvPr/>
      </p:nvGrpSpPr>
      <p:grpSpPr>
        <a:xfrm>
          <a:off x="0" y="0"/>
          <a:ext cx="0" cy="0"/>
          <a:chOff x="0" y="0"/>
          <a:chExt cx="0" cy="0"/>
        </a:xfrm>
      </p:grpSpPr>
      <p:sp>
        <p:nvSpPr>
          <p:cNvPr id="132" name="Google Shape;132;p21"/>
          <p:cNvSpPr/>
          <p:nvPr/>
        </p:nvSpPr>
        <p:spPr>
          <a:xfrm>
            <a:off x="6099925" y="0"/>
            <a:ext cx="6096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Inter"/>
              <a:ea typeface="Inter"/>
              <a:cs typeface="Inter"/>
              <a:sym typeface="Inter"/>
            </a:endParaRPr>
          </a:p>
        </p:txBody>
      </p:sp>
      <p:sp>
        <p:nvSpPr>
          <p:cNvPr id="133" name="Google Shape;133;p21"/>
          <p:cNvSpPr txBox="1"/>
          <p:nvPr>
            <p:ph type="title"/>
          </p:nvPr>
        </p:nvSpPr>
        <p:spPr>
          <a:xfrm>
            <a:off x="731520" y="731520"/>
            <a:ext cx="4633200" cy="531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7500"/>
              <a:buFont typeface="Inter ExtraBold"/>
              <a:buNone/>
              <a:defRPr sz="7500"/>
            </a:lvl1pPr>
            <a:lvl2pPr lvl="1" algn="l">
              <a:lnSpc>
                <a:spcPct val="100000"/>
              </a:lnSpc>
              <a:spcBef>
                <a:spcPts val="0"/>
              </a:spcBef>
              <a:spcAft>
                <a:spcPts val="0"/>
              </a:spcAft>
              <a:buClr>
                <a:schemeClr val="lt1"/>
              </a:buClr>
              <a:buSzPts val="1400"/>
              <a:buNone/>
              <a:defRPr>
                <a:solidFill>
                  <a:schemeClr val="lt1"/>
                </a:solidFill>
              </a:defRPr>
            </a:lvl2pPr>
            <a:lvl3pPr lvl="2" algn="l">
              <a:lnSpc>
                <a:spcPct val="100000"/>
              </a:lnSpc>
              <a:spcBef>
                <a:spcPts val="0"/>
              </a:spcBef>
              <a:spcAft>
                <a:spcPts val="0"/>
              </a:spcAft>
              <a:buClr>
                <a:schemeClr val="lt1"/>
              </a:buClr>
              <a:buSzPts val="1400"/>
              <a:buNone/>
              <a:defRPr>
                <a:solidFill>
                  <a:schemeClr val="lt1"/>
                </a:solidFill>
              </a:defRPr>
            </a:lvl3pPr>
            <a:lvl4pPr lvl="3" algn="l">
              <a:lnSpc>
                <a:spcPct val="100000"/>
              </a:lnSpc>
              <a:spcBef>
                <a:spcPts val="0"/>
              </a:spcBef>
              <a:spcAft>
                <a:spcPts val="0"/>
              </a:spcAft>
              <a:buClr>
                <a:schemeClr val="lt1"/>
              </a:buClr>
              <a:buSzPts val="1400"/>
              <a:buNone/>
              <a:defRPr>
                <a:solidFill>
                  <a:schemeClr val="lt1"/>
                </a:solidFill>
              </a:defRPr>
            </a:lvl4pPr>
            <a:lvl5pPr lvl="4" algn="l">
              <a:lnSpc>
                <a:spcPct val="100000"/>
              </a:lnSpc>
              <a:spcBef>
                <a:spcPts val="0"/>
              </a:spcBef>
              <a:spcAft>
                <a:spcPts val="0"/>
              </a:spcAft>
              <a:buClr>
                <a:schemeClr val="lt1"/>
              </a:buClr>
              <a:buSzPts val="1400"/>
              <a:buNone/>
              <a:defRPr>
                <a:solidFill>
                  <a:schemeClr val="lt1"/>
                </a:solidFill>
              </a:defRPr>
            </a:lvl5pPr>
            <a:lvl6pPr lvl="5" algn="l">
              <a:lnSpc>
                <a:spcPct val="100000"/>
              </a:lnSpc>
              <a:spcBef>
                <a:spcPts val="0"/>
              </a:spcBef>
              <a:spcAft>
                <a:spcPts val="0"/>
              </a:spcAft>
              <a:buClr>
                <a:schemeClr val="lt1"/>
              </a:buClr>
              <a:buSzPts val="1400"/>
              <a:buNone/>
              <a:defRPr>
                <a:solidFill>
                  <a:schemeClr val="lt1"/>
                </a:solidFill>
              </a:defRPr>
            </a:lvl6pPr>
            <a:lvl7pPr lvl="6" algn="l">
              <a:lnSpc>
                <a:spcPct val="100000"/>
              </a:lnSpc>
              <a:spcBef>
                <a:spcPts val="0"/>
              </a:spcBef>
              <a:spcAft>
                <a:spcPts val="0"/>
              </a:spcAft>
              <a:buClr>
                <a:schemeClr val="lt1"/>
              </a:buClr>
              <a:buSzPts val="1400"/>
              <a:buNone/>
              <a:defRPr>
                <a:solidFill>
                  <a:schemeClr val="lt1"/>
                </a:solidFill>
              </a:defRPr>
            </a:lvl7pPr>
            <a:lvl8pPr lvl="7" algn="l">
              <a:lnSpc>
                <a:spcPct val="100000"/>
              </a:lnSpc>
              <a:spcBef>
                <a:spcPts val="0"/>
              </a:spcBef>
              <a:spcAft>
                <a:spcPts val="0"/>
              </a:spcAft>
              <a:buClr>
                <a:schemeClr val="lt1"/>
              </a:buClr>
              <a:buSzPts val="1400"/>
              <a:buNone/>
              <a:defRPr>
                <a:solidFill>
                  <a:schemeClr val="lt1"/>
                </a:solidFill>
              </a:defRPr>
            </a:lvl8pPr>
            <a:lvl9pPr lvl="8" algn="l">
              <a:lnSpc>
                <a:spcPct val="100000"/>
              </a:lnSpc>
              <a:spcBef>
                <a:spcPts val="0"/>
              </a:spcBef>
              <a:spcAft>
                <a:spcPts val="0"/>
              </a:spcAft>
              <a:buClr>
                <a:schemeClr val="lt1"/>
              </a:buClr>
              <a:buSzPts val="1400"/>
              <a:buNone/>
              <a:defRPr>
                <a:solidFill>
                  <a:schemeClr val="lt1"/>
                </a:solidFill>
              </a:defRPr>
            </a:lvl9pPr>
          </a:lstStyle>
          <a:p/>
        </p:txBody>
      </p:sp>
      <p:sp>
        <p:nvSpPr>
          <p:cNvPr id="134" name="Google Shape;134;p21"/>
          <p:cNvSpPr txBox="1"/>
          <p:nvPr>
            <p:ph idx="2" type="title"/>
          </p:nvPr>
        </p:nvSpPr>
        <p:spPr>
          <a:xfrm>
            <a:off x="6927275" y="731525"/>
            <a:ext cx="4633200" cy="12648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35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35" name="Google Shape;135;p21"/>
          <p:cNvSpPr txBox="1"/>
          <p:nvPr>
            <p:ph idx="1" type="body"/>
          </p:nvPr>
        </p:nvSpPr>
        <p:spPr>
          <a:xfrm>
            <a:off x="6955225" y="1865325"/>
            <a:ext cx="4385400" cy="4574100"/>
          </a:xfrm>
          <a:prstGeom prst="rect">
            <a:avLst/>
          </a:prstGeom>
        </p:spPr>
        <p:txBody>
          <a:bodyPr anchorCtr="0" anchor="t" bIns="0" lIns="0" spcFirstLastPara="1" rIns="0" wrap="square" tIns="0">
            <a:noAutofit/>
          </a:bodyPr>
          <a:lstStyle>
            <a:lvl1pPr indent="-317500" lvl="0" marL="457200">
              <a:spcBef>
                <a:spcPts val="1000"/>
              </a:spcBef>
              <a:spcAft>
                <a:spcPts val="0"/>
              </a:spcAft>
              <a:buClr>
                <a:schemeClr val="accent2"/>
              </a:buClr>
              <a:buSzPts val="1400"/>
              <a:buChar char="•"/>
              <a:defRPr>
                <a:solidFill>
                  <a:schemeClr val="lt1"/>
                </a:solidFill>
              </a:defRPr>
            </a:lvl1pPr>
            <a:lvl2pPr indent="-317500" lvl="1" marL="914400">
              <a:spcBef>
                <a:spcPts val="500"/>
              </a:spcBef>
              <a:spcAft>
                <a:spcPts val="0"/>
              </a:spcAft>
              <a:buClr>
                <a:schemeClr val="accent2"/>
              </a:buClr>
              <a:buSzPts val="1400"/>
              <a:buChar char="•"/>
              <a:defRPr>
                <a:solidFill>
                  <a:schemeClr val="lt1"/>
                </a:solidFill>
              </a:defRPr>
            </a:lvl2pPr>
            <a:lvl3pPr indent="-317500" lvl="2" marL="1371600">
              <a:spcBef>
                <a:spcPts val="500"/>
              </a:spcBef>
              <a:spcAft>
                <a:spcPts val="0"/>
              </a:spcAft>
              <a:buClr>
                <a:schemeClr val="accent2"/>
              </a:buClr>
              <a:buSzPts val="1400"/>
              <a:buChar char="•"/>
              <a:defRPr>
                <a:solidFill>
                  <a:schemeClr val="lt1"/>
                </a:solidFill>
              </a:defRPr>
            </a:lvl3pPr>
            <a:lvl4pPr indent="-317500" lvl="3" marL="1828800">
              <a:spcBef>
                <a:spcPts val="500"/>
              </a:spcBef>
              <a:spcAft>
                <a:spcPts val="0"/>
              </a:spcAft>
              <a:buClr>
                <a:schemeClr val="accent2"/>
              </a:buClr>
              <a:buSzPts val="1400"/>
              <a:buChar char="•"/>
              <a:defRPr>
                <a:solidFill>
                  <a:schemeClr val="lt1"/>
                </a:solidFill>
              </a:defRPr>
            </a:lvl4pPr>
            <a:lvl5pPr indent="-317500" lvl="4" marL="2286000">
              <a:spcBef>
                <a:spcPts val="500"/>
              </a:spcBef>
              <a:spcAft>
                <a:spcPts val="0"/>
              </a:spcAft>
              <a:buClr>
                <a:schemeClr val="accent2"/>
              </a:buClr>
              <a:buSzPts val="1400"/>
              <a:buChar char="•"/>
              <a:defRPr>
                <a:solidFill>
                  <a:schemeClr val="lt1"/>
                </a:solidFill>
              </a:defRPr>
            </a:lvl5pPr>
            <a:lvl6pPr indent="-317500" lvl="5" marL="2743200">
              <a:spcBef>
                <a:spcPts val="500"/>
              </a:spcBef>
              <a:spcAft>
                <a:spcPts val="0"/>
              </a:spcAft>
              <a:buClr>
                <a:schemeClr val="accent2"/>
              </a:buClr>
              <a:buSzPts val="1400"/>
              <a:buChar char="•"/>
              <a:defRPr>
                <a:solidFill>
                  <a:schemeClr val="lt1"/>
                </a:solidFill>
              </a:defRPr>
            </a:lvl6pPr>
            <a:lvl7pPr indent="-317500" lvl="6" marL="3200400">
              <a:spcBef>
                <a:spcPts val="500"/>
              </a:spcBef>
              <a:spcAft>
                <a:spcPts val="0"/>
              </a:spcAft>
              <a:buClr>
                <a:schemeClr val="accent2"/>
              </a:buClr>
              <a:buSzPts val="1400"/>
              <a:buChar char="•"/>
              <a:defRPr>
                <a:solidFill>
                  <a:schemeClr val="lt1"/>
                </a:solidFill>
              </a:defRPr>
            </a:lvl7pPr>
            <a:lvl8pPr indent="-317500" lvl="7" marL="3657600">
              <a:spcBef>
                <a:spcPts val="500"/>
              </a:spcBef>
              <a:spcAft>
                <a:spcPts val="0"/>
              </a:spcAft>
              <a:buClr>
                <a:schemeClr val="accent2"/>
              </a:buClr>
              <a:buSzPts val="1400"/>
              <a:buChar char="•"/>
              <a:defRPr>
                <a:solidFill>
                  <a:schemeClr val="lt1"/>
                </a:solidFill>
              </a:defRPr>
            </a:lvl8pPr>
            <a:lvl9pPr indent="-317500" lvl="8" marL="4114800">
              <a:spcBef>
                <a:spcPts val="500"/>
              </a:spcBef>
              <a:spcAft>
                <a:spcPts val="0"/>
              </a:spcAft>
              <a:buClr>
                <a:schemeClr val="accent2"/>
              </a:buClr>
              <a:buSzPts val="1400"/>
              <a:buChar char="•"/>
              <a:defRPr>
                <a:solidFill>
                  <a:schemeClr val="lt1"/>
                </a:solidFill>
              </a:defRPr>
            </a:lvl9pPr>
          </a:lstStyle>
          <a:p/>
        </p:txBody>
      </p:sp>
      <p:pic>
        <p:nvPicPr>
          <p:cNvPr id="136" name="Google Shape;136;p21" title="Shape 14.png"/>
          <p:cNvPicPr preferRelativeResize="0"/>
          <p:nvPr/>
        </p:nvPicPr>
        <p:blipFill>
          <a:blip r:embed="rId2">
            <a:alphaModFix/>
          </a:blip>
          <a:stretch>
            <a:fillRect/>
          </a:stretch>
        </p:blipFill>
        <p:spPr>
          <a:xfrm flipH="1">
            <a:off x="6096000" y="5805800"/>
            <a:ext cx="1052201" cy="1052201"/>
          </a:xfrm>
          <a:prstGeom prst="rect">
            <a:avLst/>
          </a:prstGeom>
          <a:noFill/>
          <a:ln>
            <a:noFill/>
          </a:ln>
        </p:spPr>
      </p:pic>
      <p:sp>
        <p:nvSpPr>
          <p:cNvPr id="137" name="Google Shape;137;p21"/>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 Brand Blue Right">
  <p:cSld name="SECTION_HEADER_1_1">
    <p:bg>
      <p:bgPr>
        <a:solidFill>
          <a:schemeClr val="lt1"/>
        </a:solidFill>
      </p:bgPr>
    </p:bg>
    <p:spTree>
      <p:nvGrpSpPr>
        <p:cNvPr id="138" name="Shape 138"/>
        <p:cNvGrpSpPr/>
        <p:nvPr/>
      </p:nvGrpSpPr>
      <p:grpSpPr>
        <a:xfrm>
          <a:off x="0" y="0"/>
          <a:ext cx="0" cy="0"/>
          <a:chOff x="0" y="0"/>
          <a:chExt cx="0" cy="0"/>
        </a:xfrm>
      </p:grpSpPr>
      <p:sp>
        <p:nvSpPr>
          <p:cNvPr id="139" name="Google Shape;139;p22"/>
          <p:cNvSpPr/>
          <p:nvPr/>
        </p:nvSpPr>
        <p:spPr>
          <a:xfrm>
            <a:off x="6099925" y="0"/>
            <a:ext cx="60960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Inter"/>
              <a:ea typeface="Inter"/>
              <a:cs typeface="Inter"/>
              <a:sym typeface="Inter"/>
            </a:endParaRPr>
          </a:p>
        </p:txBody>
      </p:sp>
      <p:sp>
        <p:nvSpPr>
          <p:cNvPr id="140" name="Google Shape;140;p22"/>
          <p:cNvSpPr txBox="1"/>
          <p:nvPr>
            <p:ph type="title"/>
          </p:nvPr>
        </p:nvSpPr>
        <p:spPr>
          <a:xfrm>
            <a:off x="731520" y="731520"/>
            <a:ext cx="4633200" cy="531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7500"/>
              <a:buFont typeface="Inter ExtraBold"/>
              <a:buNone/>
              <a:defRPr sz="7500"/>
            </a:lvl1pPr>
            <a:lvl2pPr lvl="1" algn="l">
              <a:lnSpc>
                <a:spcPct val="100000"/>
              </a:lnSpc>
              <a:spcBef>
                <a:spcPts val="0"/>
              </a:spcBef>
              <a:spcAft>
                <a:spcPts val="0"/>
              </a:spcAft>
              <a:buClr>
                <a:schemeClr val="lt1"/>
              </a:buClr>
              <a:buSzPts val="1400"/>
              <a:buNone/>
              <a:defRPr>
                <a:solidFill>
                  <a:schemeClr val="lt1"/>
                </a:solidFill>
              </a:defRPr>
            </a:lvl2pPr>
            <a:lvl3pPr lvl="2" algn="l">
              <a:lnSpc>
                <a:spcPct val="100000"/>
              </a:lnSpc>
              <a:spcBef>
                <a:spcPts val="0"/>
              </a:spcBef>
              <a:spcAft>
                <a:spcPts val="0"/>
              </a:spcAft>
              <a:buClr>
                <a:schemeClr val="lt1"/>
              </a:buClr>
              <a:buSzPts val="1400"/>
              <a:buNone/>
              <a:defRPr>
                <a:solidFill>
                  <a:schemeClr val="lt1"/>
                </a:solidFill>
              </a:defRPr>
            </a:lvl3pPr>
            <a:lvl4pPr lvl="3" algn="l">
              <a:lnSpc>
                <a:spcPct val="100000"/>
              </a:lnSpc>
              <a:spcBef>
                <a:spcPts val="0"/>
              </a:spcBef>
              <a:spcAft>
                <a:spcPts val="0"/>
              </a:spcAft>
              <a:buClr>
                <a:schemeClr val="lt1"/>
              </a:buClr>
              <a:buSzPts val="1400"/>
              <a:buNone/>
              <a:defRPr>
                <a:solidFill>
                  <a:schemeClr val="lt1"/>
                </a:solidFill>
              </a:defRPr>
            </a:lvl4pPr>
            <a:lvl5pPr lvl="4" algn="l">
              <a:lnSpc>
                <a:spcPct val="100000"/>
              </a:lnSpc>
              <a:spcBef>
                <a:spcPts val="0"/>
              </a:spcBef>
              <a:spcAft>
                <a:spcPts val="0"/>
              </a:spcAft>
              <a:buClr>
                <a:schemeClr val="lt1"/>
              </a:buClr>
              <a:buSzPts val="1400"/>
              <a:buNone/>
              <a:defRPr>
                <a:solidFill>
                  <a:schemeClr val="lt1"/>
                </a:solidFill>
              </a:defRPr>
            </a:lvl5pPr>
            <a:lvl6pPr lvl="5" algn="l">
              <a:lnSpc>
                <a:spcPct val="100000"/>
              </a:lnSpc>
              <a:spcBef>
                <a:spcPts val="0"/>
              </a:spcBef>
              <a:spcAft>
                <a:spcPts val="0"/>
              </a:spcAft>
              <a:buClr>
                <a:schemeClr val="lt1"/>
              </a:buClr>
              <a:buSzPts val="1400"/>
              <a:buNone/>
              <a:defRPr>
                <a:solidFill>
                  <a:schemeClr val="lt1"/>
                </a:solidFill>
              </a:defRPr>
            </a:lvl6pPr>
            <a:lvl7pPr lvl="6" algn="l">
              <a:lnSpc>
                <a:spcPct val="100000"/>
              </a:lnSpc>
              <a:spcBef>
                <a:spcPts val="0"/>
              </a:spcBef>
              <a:spcAft>
                <a:spcPts val="0"/>
              </a:spcAft>
              <a:buClr>
                <a:schemeClr val="lt1"/>
              </a:buClr>
              <a:buSzPts val="1400"/>
              <a:buNone/>
              <a:defRPr>
                <a:solidFill>
                  <a:schemeClr val="lt1"/>
                </a:solidFill>
              </a:defRPr>
            </a:lvl7pPr>
            <a:lvl8pPr lvl="7" algn="l">
              <a:lnSpc>
                <a:spcPct val="100000"/>
              </a:lnSpc>
              <a:spcBef>
                <a:spcPts val="0"/>
              </a:spcBef>
              <a:spcAft>
                <a:spcPts val="0"/>
              </a:spcAft>
              <a:buClr>
                <a:schemeClr val="lt1"/>
              </a:buClr>
              <a:buSzPts val="1400"/>
              <a:buNone/>
              <a:defRPr>
                <a:solidFill>
                  <a:schemeClr val="lt1"/>
                </a:solidFill>
              </a:defRPr>
            </a:lvl8pPr>
            <a:lvl9pPr lvl="8" algn="l">
              <a:lnSpc>
                <a:spcPct val="100000"/>
              </a:lnSpc>
              <a:spcBef>
                <a:spcPts val="0"/>
              </a:spcBef>
              <a:spcAft>
                <a:spcPts val="0"/>
              </a:spcAft>
              <a:buClr>
                <a:schemeClr val="lt1"/>
              </a:buClr>
              <a:buSzPts val="1400"/>
              <a:buNone/>
              <a:defRPr>
                <a:solidFill>
                  <a:schemeClr val="lt1"/>
                </a:solidFill>
              </a:defRPr>
            </a:lvl9pPr>
          </a:lstStyle>
          <a:p/>
        </p:txBody>
      </p:sp>
      <p:sp>
        <p:nvSpPr>
          <p:cNvPr id="141" name="Google Shape;141;p22"/>
          <p:cNvSpPr txBox="1"/>
          <p:nvPr>
            <p:ph idx="2" type="title"/>
          </p:nvPr>
        </p:nvSpPr>
        <p:spPr>
          <a:xfrm>
            <a:off x="6927275" y="731525"/>
            <a:ext cx="4633200" cy="12648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35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42" name="Google Shape;142;p22"/>
          <p:cNvSpPr txBox="1"/>
          <p:nvPr>
            <p:ph idx="1" type="body"/>
          </p:nvPr>
        </p:nvSpPr>
        <p:spPr>
          <a:xfrm>
            <a:off x="6955225" y="1865325"/>
            <a:ext cx="4385400" cy="4574100"/>
          </a:xfrm>
          <a:prstGeom prst="rect">
            <a:avLst/>
          </a:prstGeom>
        </p:spPr>
        <p:txBody>
          <a:bodyPr anchorCtr="0" anchor="t" bIns="0" lIns="0" spcFirstLastPara="1" rIns="0" wrap="square" tIns="0">
            <a:noAutofit/>
          </a:bodyPr>
          <a:lstStyle>
            <a:lvl1pPr indent="-317500" lvl="0" marL="457200">
              <a:spcBef>
                <a:spcPts val="1000"/>
              </a:spcBef>
              <a:spcAft>
                <a:spcPts val="0"/>
              </a:spcAft>
              <a:buClr>
                <a:schemeClr val="accent2"/>
              </a:buClr>
              <a:buSzPts val="1400"/>
              <a:buChar char="•"/>
              <a:defRPr>
                <a:solidFill>
                  <a:schemeClr val="lt1"/>
                </a:solidFill>
              </a:defRPr>
            </a:lvl1pPr>
            <a:lvl2pPr indent="-317500" lvl="1" marL="914400">
              <a:spcBef>
                <a:spcPts val="500"/>
              </a:spcBef>
              <a:spcAft>
                <a:spcPts val="0"/>
              </a:spcAft>
              <a:buClr>
                <a:schemeClr val="accent2"/>
              </a:buClr>
              <a:buSzPts val="1400"/>
              <a:buChar char="•"/>
              <a:defRPr>
                <a:solidFill>
                  <a:schemeClr val="lt1"/>
                </a:solidFill>
              </a:defRPr>
            </a:lvl2pPr>
            <a:lvl3pPr indent="-317500" lvl="2" marL="1371600">
              <a:spcBef>
                <a:spcPts val="500"/>
              </a:spcBef>
              <a:spcAft>
                <a:spcPts val="0"/>
              </a:spcAft>
              <a:buClr>
                <a:schemeClr val="accent2"/>
              </a:buClr>
              <a:buSzPts val="1400"/>
              <a:buChar char="•"/>
              <a:defRPr>
                <a:solidFill>
                  <a:schemeClr val="lt1"/>
                </a:solidFill>
              </a:defRPr>
            </a:lvl3pPr>
            <a:lvl4pPr indent="-317500" lvl="3" marL="1828800">
              <a:spcBef>
                <a:spcPts val="500"/>
              </a:spcBef>
              <a:spcAft>
                <a:spcPts val="0"/>
              </a:spcAft>
              <a:buClr>
                <a:schemeClr val="accent2"/>
              </a:buClr>
              <a:buSzPts val="1400"/>
              <a:buChar char="•"/>
              <a:defRPr>
                <a:solidFill>
                  <a:schemeClr val="lt1"/>
                </a:solidFill>
              </a:defRPr>
            </a:lvl4pPr>
            <a:lvl5pPr indent="-317500" lvl="4" marL="2286000">
              <a:spcBef>
                <a:spcPts val="500"/>
              </a:spcBef>
              <a:spcAft>
                <a:spcPts val="0"/>
              </a:spcAft>
              <a:buClr>
                <a:schemeClr val="accent2"/>
              </a:buClr>
              <a:buSzPts val="1400"/>
              <a:buChar char="•"/>
              <a:defRPr>
                <a:solidFill>
                  <a:schemeClr val="lt1"/>
                </a:solidFill>
              </a:defRPr>
            </a:lvl5pPr>
            <a:lvl6pPr indent="-317500" lvl="5" marL="2743200">
              <a:spcBef>
                <a:spcPts val="500"/>
              </a:spcBef>
              <a:spcAft>
                <a:spcPts val="0"/>
              </a:spcAft>
              <a:buClr>
                <a:schemeClr val="accent2"/>
              </a:buClr>
              <a:buSzPts val="1400"/>
              <a:buChar char="•"/>
              <a:defRPr>
                <a:solidFill>
                  <a:schemeClr val="lt1"/>
                </a:solidFill>
              </a:defRPr>
            </a:lvl6pPr>
            <a:lvl7pPr indent="-317500" lvl="6" marL="3200400">
              <a:spcBef>
                <a:spcPts val="500"/>
              </a:spcBef>
              <a:spcAft>
                <a:spcPts val="0"/>
              </a:spcAft>
              <a:buClr>
                <a:schemeClr val="accent2"/>
              </a:buClr>
              <a:buSzPts val="1400"/>
              <a:buChar char="•"/>
              <a:defRPr>
                <a:solidFill>
                  <a:schemeClr val="lt1"/>
                </a:solidFill>
              </a:defRPr>
            </a:lvl7pPr>
            <a:lvl8pPr indent="-317500" lvl="7" marL="3657600">
              <a:spcBef>
                <a:spcPts val="500"/>
              </a:spcBef>
              <a:spcAft>
                <a:spcPts val="0"/>
              </a:spcAft>
              <a:buClr>
                <a:schemeClr val="accent2"/>
              </a:buClr>
              <a:buSzPts val="1400"/>
              <a:buChar char="•"/>
              <a:defRPr>
                <a:solidFill>
                  <a:schemeClr val="lt1"/>
                </a:solidFill>
              </a:defRPr>
            </a:lvl8pPr>
            <a:lvl9pPr indent="-317500" lvl="8" marL="4114800">
              <a:spcBef>
                <a:spcPts val="500"/>
              </a:spcBef>
              <a:spcAft>
                <a:spcPts val="0"/>
              </a:spcAft>
              <a:buClr>
                <a:schemeClr val="accent2"/>
              </a:buClr>
              <a:buSzPts val="1400"/>
              <a:buChar char="•"/>
              <a:defRPr>
                <a:solidFill>
                  <a:schemeClr val="lt1"/>
                </a:solidFill>
              </a:defRPr>
            </a:lvl9pPr>
          </a:lstStyle>
          <a:p/>
        </p:txBody>
      </p:sp>
      <p:pic>
        <p:nvPicPr>
          <p:cNvPr id="143" name="Google Shape;143;p22" title="Shape 14.png"/>
          <p:cNvPicPr preferRelativeResize="0"/>
          <p:nvPr/>
        </p:nvPicPr>
        <p:blipFill>
          <a:blip r:embed="rId2">
            <a:alphaModFix/>
          </a:blip>
          <a:stretch>
            <a:fillRect/>
          </a:stretch>
        </p:blipFill>
        <p:spPr>
          <a:xfrm flipH="1">
            <a:off x="6096000" y="5805800"/>
            <a:ext cx="1052201" cy="1052201"/>
          </a:xfrm>
          <a:prstGeom prst="rect">
            <a:avLst/>
          </a:prstGeom>
          <a:noFill/>
          <a:ln>
            <a:noFill/>
          </a:ln>
        </p:spPr>
      </p:pic>
      <p:sp>
        <p:nvSpPr>
          <p:cNvPr id="144" name="Google Shape;144;p22"/>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uter Mockup - White">
  <p:cSld name="TITLE_AND_BODY_1_2_1_1">
    <p:bg>
      <p:bgPr>
        <a:solidFill>
          <a:schemeClr val="lt1"/>
        </a:solidFill>
      </p:bgPr>
    </p:bg>
    <p:spTree>
      <p:nvGrpSpPr>
        <p:cNvPr id="145" name="Shape 145"/>
        <p:cNvGrpSpPr/>
        <p:nvPr/>
      </p:nvGrpSpPr>
      <p:grpSpPr>
        <a:xfrm>
          <a:off x="0" y="0"/>
          <a:ext cx="0" cy="0"/>
          <a:chOff x="0" y="0"/>
          <a:chExt cx="0" cy="0"/>
        </a:xfrm>
      </p:grpSpPr>
      <p:pic>
        <p:nvPicPr>
          <p:cNvPr id="146" name="Google Shape;146;p23"/>
          <p:cNvPicPr preferRelativeResize="0"/>
          <p:nvPr/>
        </p:nvPicPr>
        <p:blipFill rotWithShape="1">
          <a:blip r:embed="rId2">
            <a:alphaModFix/>
          </a:blip>
          <a:srcRect b="0" l="0" r="0" t="0"/>
          <a:stretch/>
        </p:blipFill>
        <p:spPr>
          <a:xfrm>
            <a:off x="0" y="0"/>
            <a:ext cx="12192000" cy="6858003"/>
          </a:xfrm>
          <a:prstGeom prst="rect">
            <a:avLst/>
          </a:prstGeom>
          <a:noFill/>
          <a:ln>
            <a:noFill/>
          </a:ln>
        </p:spPr>
      </p:pic>
      <p:pic>
        <p:nvPicPr>
          <p:cNvPr id="147" name="Google Shape;147;p23"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sp>
        <p:nvSpPr>
          <p:cNvPr id="148" name="Google Shape;148;p23"/>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49" name="Google Shape;149;p23"/>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uter Mockup - Brand Blue">
  <p:cSld name="TITLE_AND_BODY_1_2_1_1_1">
    <p:bg>
      <p:bgPr>
        <a:solidFill>
          <a:schemeClr val="lt2"/>
        </a:solidFill>
      </p:bgPr>
    </p:bg>
    <p:spTree>
      <p:nvGrpSpPr>
        <p:cNvPr id="150" name="Shape 150"/>
        <p:cNvGrpSpPr/>
        <p:nvPr/>
      </p:nvGrpSpPr>
      <p:grpSpPr>
        <a:xfrm>
          <a:off x="0" y="0"/>
          <a:ext cx="0" cy="0"/>
          <a:chOff x="0" y="0"/>
          <a:chExt cx="0" cy="0"/>
        </a:xfrm>
      </p:grpSpPr>
      <p:pic>
        <p:nvPicPr>
          <p:cNvPr id="151" name="Google Shape;151;p24"/>
          <p:cNvPicPr preferRelativeResize="0"/>
          <p:nvPr/>
        </p:nvPicPr>
        <p:blipFill rotWithShape="1">
          <a:blip r:embed="rId2">
            <a:alphaModFix/>
          </a:blip>
          <a:srcRect b="0" l="0" r="0" t="0"/>
          <a:stretch/>
        </p:blipFill>
        <p:spPr>
          <a:xfrm>
            <a:off x="0" y="0"/>
            <a:ext cx="12192000" cy="6858003"/>
          </a:xfrm>
          <a:prstGeom prst="rect">
            <a:avLst/>
          </a:prstGeom>
          <a:noFill/>
          <a:ln>
            <a:noFill/>
          </a:ln>
        </p:spPr>
      </p:pic>
      <p:pic>
        <p:nvPicPr>
          <p:cNvPr id="152" name="Google Shape;152;p24" title="color=white, Style=Bug.png"/>
          <p:cNvPicPr preferRelativeResize="0"/>
          <p:nvPr/>
        </p:nvPicPr>
        <p:blipFill rotWithShape="1">
          <a:blip r:embed="rId3">
            <a:alphaModFix/>
          </a:blip>
          <a:srcRect b="0" l="0" r="0" t="0"/>
          <a:stretch/>
        </p:blipFill>
        <p:spPr>
          <a:xfrm>
            <a:off x="11551373" y="6240275"/>
            <a:ext cx="412025" cy="389125"/>
          </a:xfrm>
          <a:prstGeom prst="rect">
            <a:avLst/>
          </a:prstGeom>
          <a:noFill/>
          <a:ln>
            <a:noFill/>
          </a:ln>
        </p:spPr>
      </p:pic>
      <p:sp>
        <p:nvSpPr>
          <p:cNvPr id="153" name="Google Shape;153;p24"/>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54" name="Google Shape;154;p24"/>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uter Mockup - Dark Blue">
  <p:cSld name="TITLE_AND_BODY_1_2_1_1_1_1">
    <p:bg>
      <p:bgPr>
        <a:solidFill>
          <a:schemeClr val="dk2"/>
        </a:solidFill>
      </p:bgPr>
    </p:bg>
    <p:spTree>
      <p:nvGrpSpPr>
        <p:cNvPr id="155" name="Shape 155"/>
        <p:cNvGrpSpPr/>
        <p:nvPr/>
      </p:nvGrpSpPr>
      <p:grpSpPr>
        <a:xfrm>
          <a:off x="0" y="0"/>
          <a:ext cx="0" cy="0"/>
          <a:chOff x="0" y="0"/>
          <a:chExt cx="0" cy="0"/>
        </a:xfrm>
      </p:grpSpPr>
      <p:pic>
        <p:nvPicPr>
          <p:cNvPr id="156" name="Google Shape;156;p25"/>
          <p:cNvPicPr preferRelativeResize="0"/>
          <p:nvPr/>
        </p:nvPicPr>
        <p:blipFill rotWithShape="1">
          <a:blip r:embed="rId2">
            <a:alphaModFix/>
          </a:blip>
          <a:srcRect b="0" l="0" r="0" t="0"/>
          <a:stretch/>
        </p:blipFill>
        <p:spPr>
          <a:xfrm>
            <a:off x="0" y="0"/>
            <a:ext cx="12192000" cy="6858003"/>
          </a:xfrm>
          <a:prstGeom prst="rect">
            <a:avLst/>
          </a:prstGeom>
          <a:noFill/>
          <a:ln>
            <a:noFill/>
          </a:ln>
        </p:spPr>
      </p:pic>
      <p:pic>
        <p:nvPicPr>
          <p:cNvPr id="157" name="Google Shape;157;p25" title="color=white, Style=Bug.png"/>
          <p:cNvPicPr preferRelativeResize="0"/>
          <p:nvPr/>
        </p:nvPicPr>
        <p:blipFill rotWithShape="1">
          <a:blip r:embed="rId3">
            <a:alphaModFix/>
          </a:blip>
          <a:srcRect b="0" l="0" r="0" t="0"/>
          <a:stretch/>
        </p:blipFill>
        <p:spPr>
          <a:xfrm>
            <a:off x="11551373" y="6240275"/>
            <a:ext cx="412025" cy="389125"/>
          </a:xfrm>
          <a:prstGeom prst="rect">
            <a:avLst/>
          </a:prstGeom>
          <a:noFill/>
          <a:ln>
            <a:noFill/>
          </a:ln>
        </p:spPr>
      </p:pic>
      <p:sp>
        <p:nvSpPr>
          <p:cNvPr id="158" name="Google Shape;158;p25"/>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59" name="Google Shape;159;p2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Card - Dark Blue">
  <p:cSld name="Thanks_1">
    <p:bg>
      <p:bgPr>
        <a:solidFill>
          <a:schemeClr val="accent3"/>
        </a:solidFill>
      </p:bgPr>
    </p:bg>
    <p:spTree>
      <p:nvGrpSpPr>
        <p:cNvPr id="160" name="Shape 160"/>
        <p:cNvGrpSpPr/>
        <p:nvPr/>
      </p:nvGrpSpPr>
      <p:grpSpPr>
        <a:xfrm>
          <a:off x="0" y="0"/>
          <a:ext cx="0" cy="0"/>
          <a:chOff x="0" y="0"/>
          <a:chExt cx="0" cy="0"/>
        </a:xfrm>
      </p:grpSpPr>
      <p:sp>
        <p:nvSpPr>
          <p:cNvPr id="161" name="Google Shape;161;p26"/>
          <p:cNvSpPr txBox="1"/>
          <p:nvPr>
            <p:ph type="title"/>
          </p:nvPr>
        </p:nvSpPr>
        <p:spPr>
          <a:xfrm>
            <a:off x="731520" y="731520"/>
            <a:ext cx="5593800" cy="3104100"/>
          </a:xfrm>
          <a:prstGeom prst="rect">
            <a:avLst/>
          </a:prstGeom>
          <a:noFill/>
          <a:ln>
            <a:noFill/>
          </a:ln>
        </p:spPr>
        <p:txBody>
          <a:bodyPr anchorCtr="0" anchor="ctr" bIns="0" lIns="0" spcFirstLastPara="1" rIns="0" wrap="square" tIns="0">
            <a:normAutofit/>
          </a:bodyPr>
          <a:lstStyle>
            <a:lvl1pPr lvl="0" algn="l">
              <a:lnSpc>
                <a:spcPct val="90000"/>
              </a:lnSpc>
              <a:spcBef>
                <a:spcPts val="0"/>
              </a:spcBef>
              <a:spcAft>
                <a:spcPts val="0"/>
              </a:spcAft>
              <a:buClr>
                <a:schemeClr val="lt1"/>
              </a:buClr>
              <a:buSzPts val="7500"/>
              <a:buFont typeface="Inter ExtraBold"/>
              <a:buNone/>
              <a:defRPr sz="75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2" name="Google Shape;162;p26"/>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63" name="Google Shape;163;p26"/>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pic>
        <p:nvPicPr>
          <p:cNvPr id="164" name="Google Shape;164;p26" title="color=white, Style=Bug.png"/>
          <p:cNvPicPr preferRelativeResize="0"/>
          <p:nvPr/>
        </p:nvPicPr>
        <p:blipFill rotWithShape="1">
          <a:blip r:embed="rId2">
            <a:alphaModFix/>
          </a:blip>
          <a:srcRect b="0" l="0" r="0" t="0"/>
          <a:stretch/>
        </p:blipFill>
        <p:spPr>
          <a:xfrm>
            <a:off x="11551373" y="6240275"/>
            <a:ext cx="412025" cy="38912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Card - Lighter Dark Blue">
  <p:cSld name="Thanks_1_1">
    <p:bg>
      <p:bgPr>
        <a:solidFill>
          <a:schemeClr val="accent4"/>
        </a:solidFill>
      </p:bgPr>
    </p:bg>
    <p:spTree>
      <p:nvGrpSpPr>
        <p:cNvPr id="165" name="Shape 165"/>
        <p:cNvGrpSpPr/>
        <p:nvPr/>
      </p:nvGrpSpPr>
      <p:grpSpPr>
        <a:xfrm>
          <a:off x="0" y="0"/>
          <a:ext cx="0" cy="0"/>
          <a:chOff x="0" y="0"/>
          <a:chExt cx="0" cy="0"/>
        </a:xfrm>
      </p:grpSpPr>
      <p:sp>
        <p:nvSpPr>
          <p:cNvPr id="166" name="Google Shape;166;p27"/>
          <p:cNvSpPr txBox="1"/>
          <p:nvPr>
            <p:ph type="title"/>
          </p:nvPr>
        </p:nvSpPr>
        <p:spPr>
          <a:xfrm>
            <a:off x="731520" y="731520"/>
            <a:ext cx="5593800" cy="3104100"/>
          </a:xfrm>
          <a:prstGeom prst="rect">
            <a:avLst/>
          </a:prstGeom>
          <a:noFill/>
          <a:ln>
            <a:noFill/>
          </a:ln>
        </p:spPr>
        <p:txBody>
          <a:bodyPr anchorCtr="0" anchor="ctr" bIns="0" lIns="0" spcFirstLastPara="1" rIns="0" wrap="square" tIns="0">
            <a:normAutofit/>
          </a:bodyPr>
          <a:lstStyle>
            <a:lvl1pPr lvl="0" algn="l">
              <a:lnSpc>
                <a:spcPct val="90000"/>
              </a:lnSpc>
              <a:spcBef>
                <a:spcPts val="0"/>
              </a:spcBef>
              <a:spcAft>
                <a:spcPts val="0"/>
              </a:spcAft>
              <a:buClr>
                <a:schemeClr val="lt1"/>
              </a:buClr>
              <a:buSzPts val="7500"/>
              <a:buFont typeface="Inter ExtraBold"/>
              <a:buNone/>
              <a:defRPr sz="75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7" name="Google Shape;167;p27"/>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68" name="Google Shape;168;p27"/>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pic>
        <p:nvPicPr>
          <p:cNvPr id="169" name="Google Shape;169;p27" title="color=white, Style=Bug.png"/>
          <p:cNvPicPr preferRelativeResize="0"/>
          <p:nvPr/>
        </p:nvPicPr>
        <p:blipFill rotWithShape="1">
          <a:blip r:embed="rId2">
            <a:alphaModFix/>
          </a:blip>
          <a:srcRect b="0" l="0" r="0" t="0"/>
          <a:stretch/>
        </p:blipFill>
        <p:spPr>
          <a:xfrm>
            <a:off x="11551373" y="6240275"/>
            <a:ext cx="412025" cy="38912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5 column w/ icons">
  <p:cSld name="TITLE_AND_BODY_1_4_2_1_2">
    <p:bg>
      <p:bgPr>
        <a:solidFill>
          <a:schemeClr val="lt1"/>
        </a:solidFill>
      </p:bgPr>
    </p:bg>
    <p:spTree>
      <p:nvGrpSpPr>
        <p:cNvPr id="170" name="Shape 170"/>
        <p:cNvGrpSpPr/>
        <p:nvPr/>
      </p:nvGrpSpPr>
      <p:grpSpPr>
        <a:xfrm>
          <a:off x="0" y="0"/>
          <a:ext cx="0" cy="0"/>
          <a:chOff x="0" y="0"/>
          <a:chExt cx="0" cy="0"/>
        </a:xfrm>
      </p:grpSpPr>
      <p:sp>
        <p:nvSpPr>
          <p:cNvPr id="171" name="Google Shape;171;p28"/>
          <p:cNvSpPr/>
          <p:nvPr/>
        </p:nvSpPr>
        <p:spPr>
          <a:xfrm>
            <a:off x="545975" y="2021349"/>
            <a:ext cx="20757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72" name="Google Shape;172;p28"/>
          <p:cNvSpPr/>
          <p:nvPr/>
        </p:nvSpPr>
        <p:spPr>
          <a:xfrm>
            <a:off x="545975" y="2060250"/>
            <a:ext cx="20757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73" name="Google Shape;173;p28"/>
          <p:cNvSpPr/>
          <p:nvPr/>
        </p:nvSpPr>
        <p:spPr>
          <a:xfrm>
            <a:off x="1238122"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74" name="Google Shape;174;p28"/>
          <p:cNvSpPr txBox="1"/>
          <p:nvPr>
            <p:ph type="title"/>
          </p:nvPr>
        </p:nvSpPr>
        <p:spPr>
          <a:xfrm>
            <a:off x="697907" y="2411583"/>
            <a:ext cx="1812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175" name="Google Shape;175;p28"/>
          <p:cNvSpPr/>
          <p:nvPr>
            <p:ph idx="2" type="pic"/>
          </p:nvPr>
        </p:nvSpPr>
        <p:spPr>
          <a:xfrm>
            <a:off x="1314690" y="1706768"/>
            <a:ext cx="538500" cy="538500"/>
          </a:xfrm>
          <a:prstGeom prst="ellipse">
            <a:avLst/>
          </a:prstGeom>
          <a:noFill/>
          <a:ln>
            <a:noFill/>
          </a:ln>
        </p:spPr>
      </p:sp>
      <p:sp>
        <p:nvSpPr>
          <p:cNvPr id="176" name="Google Shape;176;p28"/>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177" name="Google Shape;177;p28"/>
          <p:cNvSpPr txBox="1"/>
          <p:nvPr>
            <p:ph idx="3"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8" name="Google Shape;178;p28"/>
          <p:cNvSpPr txBox="1"/>
          <p:nvPr>
            <p:ph idx="1"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179" name="Google Shape;179;p28"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180" name="Google Shape;180;p28"/>
          <p:cNvSpPr txBox="1"/>
          <p:nvPr>
            <p:ph idx="4" type="body"/>
          </p:nvPr>
        </p:nvSpPr>
        <p:spPr>
          <a:xfrm>
            <a:off x="769425" y="3048400"/>
            <a:ext cx="1669500" cy="27573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181" name="Google Shape;181;p28"/>
          <p:cNvSpPr/>
          <p:nvPr/>
        </p:nvSpPr>
        <p:spPr>
          <a:xfrm>
            <a:off x="2809551" y="2021349"/>
            <a:ext cx="20757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82" name="Google Shape;182;p28"/>
          <p:cNvSpPr/>
          <p:nvPr/>
        </p:nvSpPr>
        <p:spPr>
          <a:xfrm>
            <a:off x="2809550" y="2060250"/>
            <a:ext cx="20757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83" name="Google Shape;183;p28"/>
          <p:cNvSpPr/>
          <p:nvPr/>
        </p:nvSpPr>
        <p:spPr>
          <a:xfrm>
            <a:off x="3501698"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84" name="Google Shape;184;p28"/>
          <p:cNvSpPr txBox="1"/>
          <p:nvPr>
            <p:ph idx="5" type="title"/>
          </p:nvPr>
        </p:nvSpPr>
        <p:spPr>
          <a:xfrm>
            <a:off x="2961483" y="2411583"/>
            <a:ext cx="1812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185" name="Google Shape;185;p28"/>
          <p:cNvSpPr/>
          <p:nvPr>
            <p:ph idx="6" type="pic"/>
          </p:nvPr>
        </p:nvSpPr>
        <p:spPr>
          <a:xfrm>
            <a:off x="3578266" y="1706768"/>
            <a:ext cx="538500" cy="538500"/>
          </a:xfrm>
          <a:prstGeom prst="ellipse">
            <a:avLst/>
          </a:prstGeom>
          <a:noFill/>
          <a:ln>
            <a:noFill/>
          </a:ln>
        </p:spPr>
      </p:sp>
      <p:sp>
        <p:nvSpPr>
          <p:cNvPr id="186" name="Google Shape;186;p28"/>
          <p:cNvSpPr txBox="1"/>
          <p:nvPr>
            <p:ph idx="7" type="body"/>
          </p:nvPr>
        </p:nvSpPr>
        <p:spPr>
          <a:xfrm>
            <a:off x="3012678" y="3048400"/>
            <a:ext cx="1669500" cy="27573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187" name="Google Shape;187;p28"/>
          <p:cNvSpPr/>
          <p:nvPr/>
        </p:nvSpPr>
        <p:spPr>
          <a:xfrm>
            <a:off x="5073126" y="2021349"/>
            <a:ext cx="20757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88" name="Google Shape;188;p28"/>
          <p:cNvSpPr/>
          <p:nvPr/>
        </p:nvSpPr>
        <p:spPr>
          <a:xfrm>
            <a:off x="5073125" y="2060250"/>
            <a:ext cx="20757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89" name="Google Shape;189;p28"/>
          <p:cNvSpPr/>
          <p:nvPr/>
        </p:nvSpPr>
        <p:spPr>
          <a:xfrm>
            <a:off x="5765273"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90" name="Google Shape;190;p28"/>
          <p:cNvSpPr txBox="1"/>
          <p:nvPr>
            <p:ph idx="8" type="title"/>
          </p:nvPr>
        </p:nvSpPr>
        <p:spPr>
          <a:xfrm>
            <a:off x="5225058" y="2411583"/>
            <a:ext cx="1812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191" name="Google Shape;191;p28"/>
          <p:cNvSpPr/>
          <p:nvPr>
            <p:ph idx="9" type="pic"/>
          </p:nvPr>
        </p:nvSpPr>
        <p:spPr>
          <a:xfrm>
            <a:off x="5841841" y="1706768"/>
            <a:ext cx="538500" cy="538500"/>
          </a:xfrm>
          <a:prstGeom prst="ellipse">
            <a:avLst/>
          </a:prstGeom>
          <a:noFill/>
          <a:ln>
            <a:noFill/>
          </a:ln>
        </p:spPr>
      </p:sp>
      <p:sp>
        <p:nvSpPr>
          <p:cNvPr id="192" name="Google Shape;192;p28"/>
          <p:cNvSpPr txBox="1"/>
          <p:nvPr>
            <p:ph idx="13" type="body"/>
          </p:nvPr>
        </p:nvSpPr>
        <p:spPr>
          <a:xfrm>
            <a:off x="5276252" y="3048400"/>
            <a:ext cx="1669500" cy="27573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193" name="Google Shape;193;p28"/>
          <p:cNvSpPr/>
          <p:nvPr/>
        </p:nvSpPr>
        <p:spPr>
          <a:xfrm>
            <a:off x="7336702" y="2021349"/>
            <a:ext cx="20757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94" name="Google Shape;194;p28"/>
          <p:cNvSpPr/>
          <p:nvPr/>
        </p:nvSpPr>
        <p:spPr>
          <a:xfrm>
            <a:off x="7336700" y="2060250"/>
            <a:ext cx="20757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195" name="Google Shape;195;p28"/>
          <p:cNvSpPr/>
          <p:nvPr/>
        </p:nvSpPr>
        <p:spPr>
          <a:xfrm>
            <a:off x="8028849"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196" name="Google Shape;196;p28"/>
          <p:cNvSpPr txBox="1"/>
          <p:nvPr>
            <p:ph idx="14" type="title"/>
          </p:nvPr>
        </p:nvSpPr>
        <p:spPr>
          <a:xfrm>
            <a:off x="7488634" y="2411583"/>
            <a:ext cx="1812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197" name="Google Shape;197;p28"/>
          <p:cNvSpPr/>
          <p:nvPr>
            <p:ph idx="15" type="pic"/>
          </p:nvPr>
        </p:nvSpPr>
        <p:spPr>
          <a:xfrm>
            <a:off x="8105417" y="1706768"/>
            <a:ext cx="538500" cy="538500"/>
          </a:xfrm>
          <a:prstGeom prst="ellipse">
            <a:avLst/>
          </a:prstGeom>
          <a:noFill/>
          <a:ln>
            <a:noFill/>
          </a:ln>
        </p:spPr>
      </p:sp>
      <p:sp>
        <p:nvSpPr>
          <p:cNvPr id="198" name="Google Shape;198;p28"/>
          <p:cNvSpPr txBox="1"/>
          <p:nvPr>
            <p:ph idx="16" type="body"/>
          </p:nvPr>
        </p:nvSpPr>
        <p:spPr>
          <a:xfrm>
            <a:off x="7539826" y="3048400"/>
            <a:ext cx="1669500" cy="27573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199" name="Google Shape;199;p28"/>
          <p:cNvSpPr/>
          <p:nvPr/>
        </p:nvSpPr>
        <p:spPr>
          <a:xfrm>
            <a:off x="9600277" y="2021349"/>
            <a:ext cx="20757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00" name="Google Shape;200;p28"/>
          <p:cNvSpPr/>
          <p:nvPr/>
        </p:nvSpPr>
        <p:spPr>
          <a:xfrm>
            <a:off x="9600275" y="2060250"/>
            <a:ext cx="20757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01" name="Google Shape;201;p28"/>
          <p:cNvSpPr/>
          <p:nvPr/>
        </p:nvSpPr>
        <p:spPr>
          <a:xfrm>
            <a:off x="10292424"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202" name="Google Shape;202;p28"/>
          <p:cNvSpPr txBox="1"/>
          <p:nvPr>
            <p:ph idx="17" type="title"/>
          </p:nvPr>
        </p:nvSpPr>
        <p:spPr>
          <a:xfrm>
            <a:off x="9752209" y="2411583"/>
            <a:ext cx="1812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03" name="Google Shape;203;p28"/>
          <p:cNvSpPr/>
          <p:nvPr>
            <p:ph idx="18" type="pic"/>
          </p:nvPr>
        </p:nvSpPr>
        <p:spPr>
          <a:xfrm>
            <a:off x="10368992" y="1706768"/>
            <a:ext cx="538500" cy="538500"/>
          </a:xfrm>
          <a:prstGeom prst="ellipse">
            <a:avLst/>
          </a:prstGeom>
          <a:noFill/>
          <a:ln>
            <a:noFill/>
          </a:ln>
        </p:spPr>
      </p:sp>
      <p:sp>
        <p:nvSpPr>
          <p:cNvPr id="204" name="Google Shape;204;p28"/>
          <p:cNvSpPr txBox="1"/>
          <p:nvPr>
            <p:ph idx="19" type="body"/>
          </p:nvPr>
        </p:nvSpPr>
        <p:spPr>
          <a:xfrm>
            <a:off x="9803401" y="3048400"/>
            <a:ext cx="1669500" cy="27573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205" name="Google Shape;205;p28"/>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four column flow with icons">
  <p:cSld name="TITLE_AND_BODY_1_4_2_1_2_1">
    <p:bg>
      <p:bgPr>
        <a:solidFill>
          <a:schemeClr val="lt1"/>
        </a:solidFill>
      </p:bgPr>
    </p:bg>
    <p:spTree>
      <p:nvGrpSpPr>
        <p:cNvPr id="206" name="Shape 206"/>
        <p:cNvGrpSpPr/>
        <p:nvPr/>
      </p:nvGrpSpPr>
      <p:grpSpPr>
        <a:xfrm>
          <a:off x="0" y="0"/>
          <a:ext cx="0" cy="0"/>
          <a:chOff x="0" y="0"/>
          <a:chExt cx="0" cy="0"/>
        </a:xfrm>
      </p:grpSpPr>
      <p:sp>
        <p:nvSpPr>
          <p:cNvPr id="207" name="Google Shape;207;p29"/>
          <p:cNvSpPr/>
          <p:nvPr/>
        </p:nvSpPr>
        <p:spPr>
          <a:xfrm>
            <a:off x="545975" y="2021350"/>
            <a:ext cx="24894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08" name="Google Shape;208;p29"/>
          <p:cNvSpPr/>
          <p:nvPr/>
        </p:nvSpPr>
        <p:spPr>
          <a:xfrm>
            <a:off x="545975" y="2060249"/>
            <a:ext cx="24894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09" name="Google Shape;209;p29"/>
          <p:cNvSpPr/>
          <p:nvPr/>
        </p:nvSpPr>
        <p:spPr>
          <a:xfrm>
            <a:off x="1445072"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210" name="Google Shape;210;p29"/>
          <p:cNvSpPr txBox="1"/>
          <p:nvPr>
            <p:ph type="title"/>
          </p:nvPr>
        </p:nvSpPr>
        <p:spPr>
          <a:xfrm>
            <a:off x="695373" y="2411575"/>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11" name="Google Shape;211;p29"/>
          <p:cNvSpPr/>
          <p:nvPr>
            <p:ph idx="2" type="pic"/>
          </p:nvPr>
        </p:nvSpPr>
        <p:spPr>
          <a:xfrm>
            <a:off x="1521640" y="1706768"/>
            <a:ext cx="538500" cy="538500"/>
          </a:xfrm>
          <a:prstGeom prst="ellipse">
            <a:avLst/>
          </a:prstGeom>
          <a:noFill/>
          <a:ln>
            <a:noFill/>
          </a:ln>
        </p:spPr>
      </p:sp>
      <p:sp>
        <p:nvSpPr>
          <p:cNvPr id="212" name="Google Shape;212;p29"/>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9"/>
          <p:cNvSpPr txBox="1"/>
          <p:nvPr>
            <p:ph idx="3"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4" name="Google Shape;214;p29"/>
          <p:cNvSpPr txBox="1"/>
          <p:nvPr>
            <p:ph idx="1"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215" name="Google Shape;215;p29"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216" name="Google Shape;216;p29"/>
          <p:cNvSpPr txBox="1"/>
          <p:nvPr>
            <p:ph idx="4" type="body"/>
          </p:nvPr>
        </p:nvSpPr>
        <p:spPr>
          <a:xfrm>
            <a:off x="757025" y="3048400"/>
            <a:ext cx="2067300" cy="27669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217" name="Google Shape;217;p29"/>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218" name="Google Shape;218;p29"/>
          <p:cNvSpPr/>
          <p:nvPr/>
        </p:nvSpPr>
        <p:spPr>
          <a:xfrm>
            <a:off x="3467125" y="2021350"/>
            <a:ext cx="24894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19" name="Google Shape;219;p29"/>
          <p:cNvSpPr/>
          <p:nvPr/>
        </p:nvSpPr>
        <p:spPr>
          <a:xfrm>
            <a:off x="3467125" y="2060249"/>
            <a:ext cx="24894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20" name="Google Shape;220;p29"/>
          <p:cNvSpPr/>
          <p:nvPr/>
        </p:nvSpPr>
        <p:spPr>
          <a:xfrm>
            <a:off x="4366222"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221" name="Google Shape;221;p29"/>
          <p:cNvSpPr txBox="1"/>
          <p:nvPr>
            <p:ph idx="5" type="title"/>
          </p:nvPr>
        </p:nvSpPr>
        <p:spPr>
          <a:xfrm>
            <a:off x="3616523" y="2411575"/>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22" name="Google Shape;222;p29"/>
          <p:cNvSpPr/>
          <p:nvPr>
            <p:ph idx="6" type="pic"/>
          </p:nvPr>
        </p:nvSpPr>
        <p:spPr>
          <a:xfrm>
            <a:off x="4442790" y="1706768"/>
            <a:ext cx="538500" cy="538500"/>
          </a:xfrm>
          <a:prstGeom prst="ellipse">
            <a:avLst/>
          </a:prstGeom>
          <a:noFill/>
          <a:ln>
            <a:noFill/>
          </a:ln>
        </p:spPr>
      </p:sp>
      <p:sp>
        <p:nvSpPr>
          <p:cNvPr id="223" name="Google Shape;223;p29"/>
          <p:cNvSpPr txBox="1"/>
          <p:nvPr>
            <p:ph idx="7" type="body"/>
          </p:nvPr>
        </p:nvSpPr>
        <p:spPr>
          <a:xfrm>
            <a:off x="3678175" y="3048400"/>
            <a:ext cx="2067300" cy="27669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224" name="Google Shape;224;p29"/>
          <p:cNvSpPr/>
          <p:nvPr/>
        </p:nvSpPr>
        <p:spPr>
          <a:xfrm>
            <a:off x="6388263" y="2021350"/>
            <a:ext cx="24894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25" name="Google Shape;225;p29"/>
          <p:cNvSpPr/>
          <p:nvPr/>
        </p:nvSpPr>
        <p:spPr>
          <a:xfrm>
            <a:off x="6388275" y="2060249"/>
            <a:ext cx="24894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26" name="Google Shape;226;p29"/>
          <p:cNvSpPr/>
          <p:nvPr/>
        </p:nvSpPr>
        <p:spPr>
          <a:xfrm>
            <a:off x="7287360"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227" name="Google Shape;227;p29"/>
          <p:cNvSpPr txBox="1"/>
          <p:nvPr>
            <p:ph idx="8" type="title"/>
          </p:nvPr>
        </p:nvSpPr>
        <p:spPr>
          <a:xfrm>
            <a:off x="6537661" y="2411575"/>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28" name="Google Shape;228;p29"/>
          <p:cNvSpPr/>
          <p:nvPr>
            <p:ph idx="9" type="pic"/>
          </p:nvPr>
        </p:nvSpPr>
        <p:spPr>
          <a:xfrm>
            <a:off x="7363928" y="1706768"/>
            <a:ext cx="538500" cy="538500"/>
          </a:xfrm>
          <a:prstGeom prst="ellipse">
            <a:avLst/>
          </a:prstGeom>
          <a:noFill/>
          <a:ln>
            <a:noFill/>
          </a:ln>
        </p:spPr>
      </p:sp>
      <p:sp>
        <p:nvSpPr>
          <p:cNvPr id="229" name="Google Shape;229;p29"/>
          <p:cNvSpPr txBox="1"/>
          <p:nvPr>
            <p:ph idx="13" type="body"/>
          </p:nvPr>
        </p:nvSpPr>
        <p:spPr>
          <a:xfrm>
            <a:off x="6599313" y="3048400"/>
            <a:ext cx="2067300" cy="27669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230" name="Google Shape;230;p29"/>
          <p:cNvSpPr/>
          <p:nvPr/>
        </p:nvSpPr>
        <p:spPr>
          <a:xfrm>
            <a:off x="9309425" y="2021350"/>
            <a:ext cx="2489400" cy="28563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31" name="Google Shape;231;p29"/>
          <p:cNvSpPr/>
          <p:nvPr/>
        </p:nvSpPr>
        <p:spPr>
          <a:xfrm>
            <a:off x="9309425" y="2060249"/>
            <a:ext cx="2489400" cy="39612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32" name="Google Shape;232;p29"/>
          <p:cNvSpPr/>
          <p:nvPr/>
        </p:nvSpPr>
        <p:spPr>
          <a:xfrm>
            <a:off x="10208522" y="1630200"/>
            <a:ext cx="691200" cy="691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233" name="Google Shape;233;p29"/>
          <p:cNvSpPr txBox="1"/>
          <p:nvPr>
            <p:ph idx="14" type="title"/>
          </p:nvPr>
        </p:nvSpPr>
        <p:spPr>
          <a:xfrm>
            <a:off x="9458823" y="2411575"/>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34" name="Google Shape;234;p29"/>
          <p:cNvSpPr/>
          <p:nvPr>
            <p:ph idx="15" type="pic"/>
          </p:nvPr>
        </p:nvSpPr>
        <p:spPr>
          <a:xfrm>
            <a:off x="10285090" y="1706768"/>
            <a:ext cx="538500" cy="538500"/>
          </a:xfrm>
          <a:prstGeom prst="ellipse">
            <a:avLst/>
          </a:prstGeom>
          <a:noFill/>
          <a:ln>
            <a:noFill/>
          </a:ln>
        </p:spPr>
      </p:sp>
      <p:sp>
        <p:nvSpPr>
          <p:cNvPr id="235" name="Google Shape;235;p29"/>
          <p:cNvSpPr txBox="1"/>
          <p:nvPr>
            <p:ph idx="16" type="body"/>
          </p:nvPr>
        </p:nvSpPr>
        <p:spPr>
          <a:xfrm>
            <a:off x="9520475" y="3048400"/>
            <a:ext cx="2067300" cy="27669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cxnSp>
        <p:nvCxnSpPr>
          <p:cNvPr id="236" name="Google Shape;236;p29"/>
          <p:cNvCxnSpPr>
            <a:stCxn id="208" idx="3"/>
            <a:endCxn id="219" idx="1"/>
          </p:cNvCxnSpPr>
          <p:nvPr/>
        </p:nvCxnSpPr>
        <p:spPr>
          <a:xfrm>
            <a:off x="3035375" y="4040849"/>
            <a:ext cx="431700" cy="0"/>
          </a:xfrm>
          <a:prstGeom prst="straightConnector1">
            <a:avLst/>
          </a:prstGeom>
          <a:noFill/>
          <a:ln cap="flat" cmpd="sng" w="38100">
            <a:solidFill>
              <a:schemeClr val="accent2"/>
            </a:solidFill>
            <a:prstDash val="solid"/>
            <a:round/>
            <a:headEnd len="med" w="med" type="none"/>
            <a:tailEnd len="med" w="med" type="triangle"/>
          </a:ln>
        </p:spPr>
      </p:cxnSp>
      <p:cxnSp>
        <p:nvCxnSpPr>
          <p:cNvPr id="237" name="Google Shape;237;p29"/>
          <p:cNvCxnSpPr/>
          <p:nvPr/>
        </p:nvCxnSpPr>
        <p:spPr>
          <a:xfrm>
            <a:off x="5956550" y="3959860"/>
            <a:ext cx="431700" cy="0"/>
          </a:xfrm>
          <a:prstGeom prst="straightConnector1">
            <a:avLst/>
          </a:prstGeom>
          <a:noFill/>
          <a:ln cap="flat" cmpd="sng" w="38100">
            <a:solidFill>
              <a:schemeClr val="accent2"/>
            </a:solidFill>
            <a:prstDash val="solid"/>
            <a:round/>
            <a:headEnd len="med" w="med" type="none"/>
            <a:tailEnd len="med" w="med" type="triangle"/>
          </a:ln>
        </p:spPr>
      </p:cxnSp>
      <p:cxnSp>
        <p:nvCxnSpPr>
          <p:cNvPr id="238" name="Google Shape;238;p29"/>
          <p:cNvCxnSpPr/>
          <p:nvPr/>
        </p:nvCxnSpPr>
        <p:spPr>
          <a:xfrm>
            <a:off x="8877700" y="3959860"/>
            <a:ext cx="431700" cy="0"/>
          </a:xfrm>
          <a:prstGeom prst="straightConnector1">
            <a:avLst/>
          </a:prstGeom>
          <a:noFill/>
          <a:ln cap="flat" cmpd="sng" w="38100">
            <a:solidFill>
              <a:schemeClr val="accent2"/>
            </a:solidFill>
            <a:prstDash val="solid"/>
            <a:round/>
            <a:headEnd len="med" w="med" type="none"/>
            <a:tailEnd len="med" w="med" type="triangle"/>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four column flow">
  <p:cSld name="TITLE_AND_BODY_1_4_2_1_2_1_1">
    <p:bg>
      <p:bgPr>
        <a:solidFill>
          <a:schemeClr val="lt1"/>
        </a:solidFill>
      </p:bgPr>
    </p:bg>
    <p:spTree>
      <p:nvGrpSpPr>
        <p:cNvPr id="239" name="Shape 239"/>
        <p:cNvGrpSpPr/>
        <p:nvPr/>
      </p:nvGrpSpPr>
      <p:grpSpPr>
        <a:xfrm>
          <a:off x="0" y="0"/>
          <a:ext cx="0" cy="0"/>
          <a:chOff x="0" y="0"/>
          <a:chExt cx="0" cy="0"/>
        </a:xfrm>
      </p:grpSpPr>
      <p:sp>
        <p:nvSpPr>
          <p:cNvPr id="240" name="Google Shape;240;p30"/>
          <p:cNvSpPr/>
          <p:nvPr/>
        </p:nvSpPr>
        <p:spPr>
          <a:xfrm>
            <a:off x="545975" y="1328276"/>
            <a:ext cx="2489400" cy="35505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41" name="Google Shape;241;p30"/>
          <p:cNvSpPr/>
          <p:nvPr/>
        </p:nvSpPr>
        <p:spPr>
          <a:xfrm>
            <a:off x="545975" y="1376638"/>
            <a:ext cx="2489400" cy="47223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42" name="Google Shape;242;p30"/>
          <p:cNvSpPr txBox="1"/>
          <p:nvPr>
            <p:ph type="title"/>
          </p:nvPr>
        </p:nvSpPr>
        <p:spPr>
          <a:xfrm>
            <a:off x="695373" y="1577900"/>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43" name="Google Shape;243;p30"/>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244" name="Google Shape;244;p30"/>
          <p:cNvSpPr txBox="1"/>
          <p:nvPr>
            <p:ph idx="2"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45" name="Google Shape;245;p30"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246" name="Google Shape;246;p30"/>
          <p:cNvSpPr txBox="1"/>
          <p:nvPr>
            <p:ph idx="1" type="body"/>
          </p:nvPr>
        </p:nvSpPr>
        <p:spPr>
          <a:xfrm>
            <a:off x="757025" y="2214725"/>
            <a:ext cx="2067300" cy="36426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247" name="Google Shape;247;p30"/>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248" name="Google Shape;248;p30"/>
          <p:cNvSpPr/>
          <p:nvPr/>
        </p:nvSpPr>
        <p:spPr>
          <a:xfrm>
            <a:off x="3467125" y="1328276"/>
            <a:ext cx="2489400" cy="35505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49" name="Google Shape;249;p30"/>
          <p:cNvSpPr/>
          <p:nvPr/>
        </p:nvSpPr>
        <p:spPr>
          <a:xfrm>
            <a:off x="3467125" y="1376638"/>
            <a:ext cx="2489400" cy="47223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50" name="Google Shape;250;p30"/>
          <p:cNvSpPr txBox="1"/>
          <p:nvPr>
            <p:ph idx="3" type="title"/>
          </p:nvPr>
        </p:nvSpPr>
        <p:spPr>
          <a:xfrm>
            <a:off x="3616523" y="1577900"/>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51" name="Google Shape;251;p30"/>
          <p:cNvSpPr txBox="1"/>
          <p:nvPr>
            <p:ph idx="4" type="body"/>
          </p:nvPr>
        </p:nvSpPr>
        <p:spPr>
          <a:xfrm>
            <a:off x="3678175" y="2214725"/>
            <a:ext cx="2067300" cy="36426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252" name="Google Shape;252;p30"/>
          <p:cNvSpPr/>
          <p:nvPr/>
        </p:nvSpPr>
        <p:spPr>
          <a:xfrm>
            <a:off x="6388263" y="1328276"/>
            <a:ext cx="2489400" cy="35505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53" name="Google Shape;253;p30"/>
          <p:cNvSpPr/>
          <p:nvPr/>
        </p:nvSpPr>
        <p:spPr>
          <a:xfrm>
            <a:off x="6388275" y="1376638"/>
            <a:ext cx="2489400" cy="47223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54" name="Google Shape;254;p30"/>
          <p:cNvSpPr txBox="1"/>
          <p:nvPr>
            <p:ph idx="5" type="title"/>
          </p:nvPr>
        </p:nvSpPr>
        <p:spPr>
          <a:xfrm>
            <a:off x="6537661" y="1577900"/>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55" name="Google Shape;255;p30"/>
          <p:cNvSpPr txBox="1"/>
          <p:nvPr>
            <p:ph idx="6" type="body"/>
          </p:nvPr>
        </p:nvSpPr>
        <p:spPr>
          <a:xfrm>
            <a:off x="6599313" y="2214725"/>
            <a:ext cx="2067300" cy="36426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sp>
        <p:nvSpPr>
          <p:cNvPr id="256" name="Google Shape;256;p30"/>
          <p:cNvSpPr/>
          <p:nvPr/>
        </p:nvSpPr>
        <p:spPr>
          <a:xfrm>
            <a:off x="9309425" y="1328276"/>
            <a:ext cx="2489400" cy="35505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57" name="Google Shape;257;p30"/>
          <p:cNvSpPr/>
          <p:nvPr/>
        </p:nvSpPr>
        <p:spPr>
          <a:xfrm>
            <a:off x="9309425" y="1376638"/>
            <a:ext cx="2489400" cy="47223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58" name="Google Shape;258;p30"/>
          <p:cNvSpPr txBox="1"/>
          <p:nvPr>
            <p:ph idx="7" type="title"/>
          </p:nvPr>
        </p:nvSpPr>
        <p:spPr>
          <a:xfrm>
            <a:off x="9458823" y="1577900"/>
            <a:ext cx="2190600" cy="520200"/>
          </a:xfrm>
          <a:prstGeom prst="rect">
            <a:avLst/>
          </a:prstGeom>
        </p:spPr>
        <p:txBody>
          <a:bodyPr anchorCtr="0" anchor="ctr" bIns="0" lIns="0" spcFirstLastPara="1" rIns="0" wrap="square" tIns="0">
            <a:noAutofit/>
          </a:bodyPr>
          <a:lstStyle>
            <a:lvl1pPr lvl="0" algn="ctr">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59" name="Google Shape;259;p30"/>
          <p:cNvSpPr txBox="1"/>
          <p:nvPr>
            <p:ph idx="8" type="body"/>
          </p:nvPr>
        </p:nvSpPr>
        <p:spPr>
          <a:xfrm>
            <a:off x="9520475" y="2214725"/>
            <a:ext cx="2067300" cy="3642600"/>
          </a:xfrm>
          <a:prstGeom prst="rect">
            <a:avLst/>
          </a:prstGeom>
        </p:spPr>
        <p:txBody>
          <a:bodyPr anchorCtr="0" anchor="t" bIns="0" lIns="0" spcFirstLastPara="1" rIns="0" wrap="square" tIns="0">
            <a:noAutofit/>
          </a:bodyPr>
          <a:lstStyle>
            <a:lvl1pPr indent="-317500" lvl="0" marL="457200" algn="ctr">
              <a:lnSpc>
                <a:spcPct val="100000"/>
              </a:lnSpc>
              <a:spcBef>
                <a:spcPts val="0"/>
              </a:spcBef>
              <a:spcAft>
                <a:spcPts val="0"/>
              </a:spcAft>
              <a:buClr>
                <a:schemeClr val="accent2"/>
              </a:buClr>
              <a:buSzPts val="1400"/>
              <a:buChar char="•"/>
              <a:defRPr/>
            </a:lvl1pPr>
            <a:lvl2pPr indent="-317500" lvl="1" marL="914400" algn="ctr">
              <a:lnSpc>
                <a:spcPct val="100000"/>
              </a:lnSpc>
              <a:spcBef>
                <a:spcPts val="400"/>
              </a:spcBef>
              <a:spcAft>
                <a:spcPts val="0"/>
              </a:spcAft>
              <a:buClr>
                <a:schemeClr val="accent2"/>
              </a:buClr>
              <a:buSzPts val="1400"/>
              <a:buChar char="•"/>
              <a:defRPr/>
            </a:lvl2pPr>
            <a:lvl3pPr indent="-317500" lvl="2" marL="1371600" algn="ctr">
              <a:lnSpc>
                <a:spcPct val="100000"/>
              </a:lnSpc>
              <a:spcBef>
                <a:spcPts val="400"/>
              </a:spcBef>
              <a:spcAft>
                <a:spcPts val="0"/>
              </a:spcAft>
              <a:buClr>
                <a:schemeClr val="accent2"/>
              </a:buClr>
              <a:buSzPts val="1400"/>
              <a:buChar char="•"/>
              <a:defRPr/>
            </a:lvl3pPr>
            <a:lvl4pPr indent="-317500" lvl="3" marL="1828800" algn="ctr">
              <a:lnSpc>
                <a:spcPct val="100000"/>
              </a:lnSpc>
              <a:spcBef>
                <a:spcPts val="400"/>
              </a:spcBef>
              <a:spcAft>
                <a:spcPts val="0"/>
              </a:spcAft>
              <a:buClr>
                <a:schemeClr val="accent2"/>
              </a:buClr>
              <a:buSzPts val="1400"/>
              <a:buChar char="•"/>
              <a:defRPr/>
            </a:lvl4pPr>
            <a:lvl5pPr indent="-317500" lvl="4" marL="2286000" algn="ctr">
              <a:lnSpc>
                <a:spcPct val="100000"/>
              </a:lnSpc>
              <a:spcBef>
                <a:spcPts val="400"/>
              </a:spcBef>
              <a:spcAft>
                <a:spcPts val="0"/>
              </a:spcAft>
              <a:buClr>
                <a:schemeClr val="accent2"/>
              </a:buClr>
              <a:buSzPts val="1400"/>
              <a:buChar char="•"/>
              <a:defRPr/>
            </a:lvl5pPr>
            <a:lvl6pPr indent="-317500" lvl="5" marL="2743200" algn="ctr">
              <a:lnSpc>
                <a:spcPct val="100000"/>
              </a:lnSpc>
              <a:spcBef>
                <a:spcPts val="400"/>
              </a:spcBef>
              <a:spcAft>
                <a:spcPts val="0"/>
              </a:spcAft>
              <a:buSzPts val="1400"/>
              <a:buChar char="•"/>
              <a:defRPr/>
            </a:lvl6pPr>
            <a:lvl7pPr indent="-317500" lvl="6" marL="3200400" algn="ctr">
              <a:lnSpc>
                <a:spcPct val="100000"/>
              </a:lnSpc>
              <a:spcBef>
                <a:spcPts val="400"/>
              </a:spcBef>
              <a:spcAft>
                <a:spcPts val="0"/>
              </a:spcAft>
              <a:buSzPts val="1400"/>
              <a:buChar char="•"/>
              <a:defRPr/>
            </a:lvl7pPr>
            <a:lvl8pPr indent="-317500" lvl="7" marL="3657600" algn="ctr">
              <a:lnSpc>
                <a:spcPct val="100000"/>
              </a:lnSpc>
              <a:spcBef>
                <a:spcPts val="400"/>
              </a:spcBef>
              <a:spcAft>
                <a:spcPts val="0"/>
              </a:spcAft>
              <a:buSzPts val="1400"/>
              <a:buChar char="•"/>
              <a:defRPr/>
            </a:lvl8pPr>
            <a:lvl9pPr indent="-317500" lvl="8" marL="4114800" algn="ctr">
              <a:lnSpc>
                <a:spcPct val="100000"/>
              </a:lnSpc>
              <a:spcBef>
                <a:spcPts val="400"/>
              </a:spcBef>
              <a:spcAft>
                <a:spcPts val="400"/>
              </a:spcAft>
              <a:buSzPts val="1400"/>
              <a:buChar char="•"/>
              <a:defRPr/>
            </a:lvl9pPr>
          </a:lstStyle>
          <a:p/>
        </p:txBody>
      </p:sp>
      <p:cxnSp>
        <p:nvCxnSpPr>
          <p:cNvPr id="260" name="Google Shape;260;p30"/>
          <p:cNvCxnSpPr>
            <a:stCxn id="241" idx="3"/>
            <a:endCxn id="249" idx="1"/>
          </p:cNvCxnSpPr>
          <p:nvPr/>
        </p:nvCxnSpPr>
        <p:spPr>
          <a:xfrm>
            <a:off x="3035375" y="3737788"/>
            <a:ext cx="431700" cy="0"/>
          </a:xfrm>
          <a:prstGeom prst="straightConnector1">
            <a:avLst/>
          </a:prstGeom>
          <a:noFill/>
          <a:ln cap="flat" cmpd="sng" w="38100">
            <a:solidFill>
              <a:schemeClr val="accent2"/>
            </a:solidFill>
            <a:prstDash val="solid"/>
            <a:round/>
            <a:headEnd len="med" w="med" type="none"/>
            <a:tailEnd len="med" w="med" type="triangle"/>
          </a:ln>
        </p:spPr>
      </p:cxnSp>
      <p:cxnSp>
        <p:nvCxnSpPr>
          <p:cNvPr id="261" name="Google Shape;261;p30"/>
          <p:cNvCxnSpPr>
            <a:stCxn id="249" idx="3"/>
            <a:endCxn id="253" idx="1"/>
          </p:cNvCxnSpPr>
          <p:nvPr/>
        </p:nvCxnSpPr>
        <p:spPr>
          <a:xfrm>
            <a:off x="5956525" y="3737788"/>
            <a:ext cx="431700" cy="0"/>
          </a:xfrm>
          <a:prstGeom prst="straightConnector1">
            <a:avLst/>
          </a:prstGeom>
          <a:noFill/>
          <a:ln cap="flat" cmpd="sng" w="38100">
            <a:solidFill>
              <a:schemeClr val="accent2"/>
            </a:solidFill>
            <a:prstDash val="solid"/>
            <a:round/>
            <a:headEnd len="med" w="med" type="none"/>
            <a:tailEnd len="med" w="med" type="triangle"/>
          </a:ln>
        </p:spPr>
      </p:cxnSp>
      <p:cxnSp>
        <p:nvCxnSpPr>
          <p:cNvPr id="262" name="Google Shape;262;p30"/>
          <p:cNvCxnSpPr>
            <a:stCxn id="253" idx="3"/>
            <a:endCxn id="257" idx="1"/>
          </p:cNvCxnSpPr>
          <p:nvPr/>
        </p:nvCxnSpPr>
        <p:spPr>
          <a:xfrm>
            <a:off x="8877675" y="3737788"/>
            <a:ext cx="431700" cy="0"/>
          </a:xfrm>
          <a:prstGeom prst="straightConnector1">
            <a:avLst/>
          </a:prstGeom>
          <a:noFill/>
          <a:ln cap="flat" cmpd="sng" w="38100">
            <a:solidFill>
              <a:schemeClr val="accent2"/>
            </a:solidFill>
            <a:prstDash val="solid"/>
            <a:round/>
            <a:headEnd len="med" w="med" type="none"/>
            <a:tailEnd len="med" w="med" type="triangl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p:cSld name="Title Slide_2_1_1_1">
    <p:bg>
      <p:bgPr>
        <a:solidFill>
          <a:schemeClr val="lt2"/>
        </a:solidFill>
      </p:bgPr>
    </p:bg>
    <p:spTree>
      <p:nvGrpSpPr>
        <p:cNvPr id="22" name="Shape 22"/>
        <p:cNvGrpSpPr/>
        <p:nvPr/>
      </p:nvGrpSpPr>
      <p:grpSpPr>
        <a:xfrm>
          <a:off x="0" y="0"/>
          <a:ext cx="0" cy="0"/>
          <a:chOff x="0" y="0"/>
          <a:chExt cx="0" cy="0"/>
        </a:xfrm>
      </p:grpSpPr>
      <p:pic>
        <p:nvPicPr>
          <p:cNvPr id="23" name="Google Shape;23;p4" title="Frame-1.png"/>
          <p:cNvPicPr preferRelativeResize="0"/>
          <p:nvPr/>
        </p:nvPicPr>
        <p:blipFill rotWithShape="1">
          <a:blip r:embed="rId2">
            <a:alphaModFix amt="40000"/>
          </a:blip>
          <a:srcRect b="2452" l="25220" r="29123" t="994"/>
          <a:stretch/>
        </p:blipFill>
        <p:spPr>
          <a:xfrm rot="5400000">
            <a:off x="2637350" y="-2761349"/>
            <a:ext cx="6983801" cy="12280499"/>
          </a:xfrm>
          <a:prstGeom prst="rect">
            <a:avLst/>
          </a:prstGeom>
          <a:solidFill>
            <a:schemeClr val="accent1"/>
          </a:solidFill>
          <a:ln>
            <a:noFill/>
          </a:ln>
        </p:spPr>
      </p:pic>
      <p:sp>
        <p:nvSpPr>
          <p:cNvPr id="24" name="Google Shape;24;p4"/>
          <p:cNvSpPr txBox="1"/>
          <p:nvPr>
            <p:ph type="title"/>
          </p:nvPr>
        </p:nvSpPr>
        <p:spPr>
          <a:xfrm>
            <a:off x="731525" y="1277950"/>
            <a:ext cx="9616800" cy="49218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lt1"/>
              </a:buClr>
              <a:buSzPts val="7500"/>
              <a:buFont typeface="Inter ExtraBold"/>
              <a:buNone/>
              <a:defRPr sz="7500">
                <a:solidFill>
                  <a:schemeClr val="lt1"/>
                </a:solidFill>
              </a:defRPr>
            </a:lvl1pPr>
            <a:lvl2pPr lvl="1" algn="l">
              <a:lnSpc>
                <a:spcPct val="100000"/>
              </a:lnSpc>
              <a:spcBef>
                <a:spcPts val="0"/>
              </a:spcBef>
              <a:spcAft>
                <a:spcPts val="0"/>
              </a:spcAft>
              <a:buClr>
                <a:schemeClr val="lt1"/>
              </a:buClr>
              <a:buSzPts val="1400"/>
              <a:buNone/>
              <a:defRPr>
                <a:solidFill>
                  <a:schemeClr val="lt1"/>
                </a:solidFill>
              </a:defRPr>
            </a:lvl2pPr>
            <a:lvl3pPr lvl="2" algn="l">
              <a:lnSpc>
                <a:spcPct val="100000"/>
              </a:lnSpc>
              <a:spcBef>
                <a:spcPts val="0"/>
              </a:spcBef>
              <a:spcAft>
                <a:spcPts val="0"/>
              </a:spcAft>
              <a:buClr>
                <a:schemeClr val="lt1"/>
              </a:buClr>
              <a:buSzPts val="1400"/>
              <a:buNone/>
              <a:defRPr>
                <a:solidFill>
                  <a:schemeClr val="lt1"/>
                </a:solidFill>
              </a:defRPr>
            </a:lvl3pPr>
            <a:lvl4pPr lvl="3" algn="l">
              <a:lnSpc>
                <a:spcPct val="100000"/>
              </a:lnSpc>
              <a:spcBef>
                <a:spcPts val="0"/>
              </a:spcBef>
              <a:spcAft>
                <a:spcPts val="0"/>
              </a:spcAft>
              <a:buClr>
                <a:schemeClr val="lt1"/>
              </a:buClr>
              <a:buSzPts val="1400"/>
              <a:buNone/>
              <a:defRPr>
                <a:solidFill>
                  <a:schemeClr val="lt1"/>
                </a:solidFill>
              </a:defRPr>
            </a:lvl4pPr>
            <a:lvl5pPr lvl="4" algn="l">
              <a:lnSpc>
                <a:spcPct val="100000"/>
              </a:lnSpc>
              <a:spcBef>
                <a:spcPts val="0"/>
              </a:spcBef>
              <a:spcAft>
                <a:spcPts val="0"/>
              </a:spcAft>
              <a:buClr>
                <a:schemeClr val="lt1"/>
              </a:buClr>
              <a:buSzPts val="1400"/>
              <a:buNone/>
              <a:defRPr>
                <a:solidFill>
                  <a:schemeClr val="lt1"/>
                </a:solidFill>
              </a:defRPr>
            </a:lvl5pPr>
            <a:lvl6pPr lvl="5" algn="l">
              <a:lnSpc>
                <a:spcPct val="100000"/>
              </a:lnSpc>
              <a:spcBef>
                <a:spcPts val="0"/>
              </a:spcBef>
              <a:spcAft>
                <a:spcPts val="0"/>
              </a:spcAft>
              <a:buClr>
                <a:schemeClr val="lt1"/>
              </a:buClr>
              <a:buSzPts val="1400"/>
              <a:buNone/>
              <a:defRPr>
                <a:solidFill>
                  <a:schemeClr val="lt1"/>
                </a:solidFill>
              </a:defRPr>
            </a:lvl6pPr>
            <a:lvl7pPr lvl="6" algn="l">
              <a:lnSpc>
                <a:spcPct val="100000"/>
              </a:lnSpc>
              <a:spcBef>
                <a:spcPts val="0"/>
              </a:spcBef>
              <a:spcAft>
                <a:spcPts val="0"/>
              </a:spcAft>
              <a:buClr>
                <a:schemeClr val="lt1"/>
              </a:buClr>
              <a:buSzPts val="1400"/>
              <a:buNone/>
              <a:defRPr>
                <a:solidFill>
                  <a:schemeClr val="lt1"/>
                </a:solidFill>
              </a:defRPr>
            </a:lvl7pPr>
            <a:lvl8pPr lvl="7" algn="l">
              <a:lnSpc>
                <a:spcPct val="100000"/>
              </a:lnSpc>
              <a:spcBef>
                <a:spcPts val="0"/>
              </a:spcBef>
              <a:spcAft>
                <a:spcPts val="0"/>
              </a:spcAft>
              <a:buClr>
                <a:schemeClr val="lt1"/>
              </a:buClr>
              <a:buSzPts val="1400"/>
              <a:buNone/>
              <a:defRPr>
                <a:solidFill>
                  <a:schemeClr val="lt1"/>
                </a:solidFill>
              </a:defRPr>
            </a:lvl8pPr>
            <a:lvl9pPr lvl="8" algn="l">
              <a:lnSpc>
                <a:spcPct val="100000"/>
              </a:lnSpc>
              <a:spcBef>
                <a:spcPts val="0"/>
              </a:spcBef>
              <a:spcAft>
                <a:spcPts val="0"/>
              </a:spcAft>
              <a:buClr>
                <a:schemeClr val="lt1"/>
              </a:buClr>
              <a:buSzPts val="1400"/>
              <a:buNone/>
              <a:defRPr>
                <a:solidFill>
                  <a:schemeClr val="lt1"/>
                </a:solidFill>
              </a:defRPr>
            </a:lvl9pPr>
          </a:lstStyle>
          <a:p/>
        </p:txBody>
      </p:sp>
      <p:pic>
        <p:nvPicPr>
          <p:cNvPr id="25" name="Google Shape;25;p4" title="color=white, Style=Bug.png"/>
          <p:cNvPicPr preferRelativeResize="0"/>
          <p:nvPr/>
        </p:nvPicPr>
        <p:blipFill rotWithShape="1">
          <a:blip r:embed="rId3">
            <a:alphaModFix/>
          </a:blip>
          <a:srcRect b="0" l="0" r="0" t="0"/>
          <a:stretch/>
        </p:blipFill>
        <p:spPr>
          <a:xfrm>
            <a:off x="11551373" y="6240275"/>
            <a:ext cx="412025" cy="38912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3 cards with icons">
  <p:cSld name="TITLE_AND_BODY_1_4_2">
    <p:bg>
      <p:bgPr>
        <a:solidFill>
          <a:schemeClr val="lt1"/>
        </a:solidFill>
      </p:bgPr>
    </p:bg>
    <p:spTree>
      <p:nvGrpSpPr>
        <p:cNvPr id="263" name="Shape 263"/>
        <p:cNvGrpSpPr/>
        <p:nvPr/>
      </p:nvGrpSpPr>
      <p:grpSpPr>
        <a:xfrm>
          <a:off x="0" y="0"/>
          <a:ext cx="0" cy="0"/>
          <a:chOff x="0" y="0"/>
          <a:chExt cx="0" cy="0"/>
        </a:xfrm>
      </p:grpSpPr>
      <p:pic>
        <p:nvPicPr>
          <p:cNvPr id="264" name="Google Shape;264;p31" title="Shape=2, Color=red.png"/>
          <p:cNvPicPr preferRelativeResize="0"/>
          <p:nvPr/>
        </p:nvPicPr>
        <p:blipFill>
          <a:blip r:embed="rId2">
            <a:alphaModFix/>
          </a:blip>
          <a:stretch>
            <a:fillRect/>
          </a:stretch>
        </p:blipFill>
        <p:spPr>
          <a:xfrm>
            <a:off x="3251725" y="1700221"/>
            <a:ext cx="877008" cy="886335"/>
          </a:xfrm>
          <a:prstGeom prst="rect">
            <a:avLst/>
          </a:prstGeom>
          <a:noFill/>
          <a:ln>
            <a:noFill/>
          </a:ln>
        </p:spPr>
      </p:pic>
      <p:sp>
        <p:nvSpPr>
          <p:cNvPr id="265" name="Google Shape;265;p31"/>
          <p:cNvSpPr/>
          <p:nvPr/>
        </p:nvSpPr>
        <p:spPr>
          <a:xfrm>
            <a:off x="545975" y="2036313"/>
            <a:ext cx="32310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66" name="Google Shape;266;p31"/>
          <p:cNvSpPr/>
          <p:nvPr/>
        </p:nvSpPr>
        <p:spPr>
          <a:xfrm>
            <a:off x="545975" y="2076729"/>
            <a:ext cx="3233400" cy="39447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67" name="Google Shape;267;p31"/>
          <p:cNvSpPr txBox="1"/>
          <p:nvPr>
            <p:ph idx="1" type="body"/>
          </p:nvPr>
        </p:nvSpPr>
        <p:spPr>
          <a:xfrm>
            <a:off x="798725" y="3102706"/>
            <a:ext cx="27279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268" name="Google Shape;268;p31"/>
          <p:cNvSpPr txBox="1"/>
          <p:nvPr>
            <p:ph type="title"/>
          </p:nvPr>
        </p:nvSpPr>
        <p:spPr>
          <a:xfrm>
            <a:off x="13898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69" name="Google Shape;269;p31"/>
          <p:cNvSpPr txBox="1"/>
          <p:nvPr>
            <p:ph idx="2"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 name="Google Shape;270;p31"/>
          <p:cNvSpPr/>
          <p:nvPr>
            <p:ph idx="3" type="pic"/>
          </p:nvPr>
        </p:nvSpPr>
        <p:spPr>
          <a:xfrm>
            <a:off x="706550" y="2321600"/>
            <a:ext cx="558900" cy="558900"/>
          </a:xfrm>
          <a:prstGeom prst="ellipse">
            <a:avLst/>
          </a:prstGeom>
          <a:noFill/>
          <a:ln>
            <a:noFill/>
          </a:ln>
        </p:spPr>
      </p:sp>
      <p:pic>
        <p:nvPicPr>
          <p:cNvPr id="271" name="Google Shape;271;p31" title="Shape=2, Color=red.png"/>
          <p:cNvPicPr preferRelativeResize="0"/>
          <p:nvPr/>
        </p:nvPicPr>
        <p:blipFill>
          <a:blip r:embed="rId2">
            <a:alphaModFix/>
          </a:blip>
          <a:stretch>
            <a:fillRect/>
          </a:stretch>
        </p:blipFill>
        <p:spPr>
          <a:xfrm>
            <a:off x="7045019" y="1700221"/>
            <a:ext cx="877008" cy="886335"/>
          </a:xfrm>
          <a:prstGeom prst="rect">
            <a:avLst/>
          </a:prstGeom>
          <a:noFill/>
          <a:ln>
            <a:noFill/>
          </a:ln>
        </p:spPr>
      </p:pic>
      <p:sp>
        <p:nvSpPr>
          <p:cNvPr id="272" name="Google Shape;272;p31"/>
          <p:cNvSpPr/>
          <p:nvPr/>
        </p:nvSpPr>
        <p:spPr>
          <a:xfrm>
            <a:off x="4304175" y="2036313"/>
            <a:ext cx="32310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73" name="Google Shape;273;p31"/>
          <p:cNvSpPr/>
          <p:nvPr/>
        </p:nvSpPr>
        <p:spPr>
          <a:xfrm>
            <a:off x="4304175" y="2076729"/>
            <a:ext cx="3233400" cy="39447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74" name="Google Shape;274;p31"/>
          <p:cNvSpPr txBox="1"/>
          <p:nvPr>
            <p:ph idx="4" type="body"/>
          </p:nvPr>
        </p:nvSpPr>
        <p:spPr>
          <a:xfrm>
            <a:off x="4556925" y="3102706"/>
            <a:ext cx="27279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275" name="Google Shape;275;p31"/>
          <p:cNvSpPr txBox="1"/>
          <p:nvPr>
            <p:ph idx="5" type="title"/>
          </p:nvPr>
        </p:nvSpPr>
        <p:spPr>
          <a:xfrm>
            <a:off x="51480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76" name="Google Shape;276;p31"/>
          <p:cNvSpPr/>
          <p:nvPr>
            <p:ph idx="6" type="pic"/>
          </p:nvPr>
        </p:nvSpPr>
        <p:spPr>
          <a:xfrm>
            <a:off x="4464750" y="2321600"/>
            <a:ext cx="558900" cy="558900"/>
          </a:xfrm>
          <a:prstGeom prst="ellipse">
            <a:avLst/>
          </a:prstGeom>
          <a:noFill/>
          <a:ln>
            <a:noFill/>
          </a:ln>
        </p:spPr>
      </p:sp>
      <p:pic>
        <p:nvPicPr>
          <p:cNvPr id="277" name="Google Shape;277;p31" title="Shape=2, Color=red.png"/>
          <p:cNvPicPr preferRelativeResize="0"/>
          <p:nvPr/>
        </p:nvPicPr>
        <p:blipFill>
          <a:blip r:embed="rId2">
            <a:alphaModFix/>
          </a:blip>
          <a:stretch>
            <a:fillRect/>
          </a:stretch>
        </p:blipFill>
        <p:spPr>
          <a:xfrm>
            <a:off x="10762114" y="1700221"/>
            <a:ext cx="877008" cy="886335"/>
          </a:xfrm>
          <a:prstGeom prst="rect">
            <a:avLst/>
          </a:prstGeom>
          <a:noFill/>
          <a:ln>
            <a:noFill/>
          </a:ln>
        </p:spPr>
      </p:pic>
      <p:sp>
        <p:nvSpPr>
          <p:cNvPr id="278" name="Google Shape;278;p31"/>
          <p:cNvSpPr/>
          <p:nvPr/>
        </p:nvSpPr>
        <p:spPr>
          <a:xfrm>
            <a:off x="8062375" y="2036313"/>
            <a:ext cx="32310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79" name="Google Shape;279;p31"/>
          <p:cNvSpPr/>
          <p:nvPr/>
        </p:nvSpPr>
        <p:spPr>
          <a:xfrm>
            <a:off x="8062375" y="2076729"/>
            <a:ext cx="3233400" cy="39447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80" name="Google Shape;280;p31"/>
          <p:cNvSpPr txBox="1"/>
          <p:nvPr>
            <p:ph idx="7" type="body"/>
          </p:nvPr>
        </p:nvSpPr>
        <p:spPr>
          <a:xfrm>
            <a:off x="8315125" y="3102706"/>
            <a:ext cx="27279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281" name="Google Shape;281;p31"/>
          <p:cNvSpPr txBox="1"/>
          <p:nvPr>
            <p:ph idx="8" type="title"/>
          </p:nvPr>
        </p:nvSpPr>
        <p:spPr>
          <a:xfrm>
            <a:off x="89062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82" name="Google Shape;282;p31"/>
          <p:cNvSpPr/>
          <p:nvPr>
            <p:ph idx="9" type="pic"/>
          </p:nvPr>
        </p:nvSpPr>
        <p:spPr>
          <a:xfrm>
            <a:off x="8222950" y="2321600"/>
            <a:ext cx="558900" cy="558900"/>
          </a:xfrm>
          <a:prstGeom prst="ellipse">
            <a:avLst/>
          </a:prstGeom>
          <a:noFill/>
          <a:ln>
            <a:noFill/>
          </a:ln>
        </p:spPr>
      </p:sp>
      <p:sp>
        <p:nvSpPr>
          <p:cNvPr id="283" name="Google Shape;283;p31"/>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pic>
        <p:nvPicPr>
          <p:cNvPr id="284" name="Google Shape;284;p31"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ards with icons">
  <p:cSld name="TITLE_AND_BODY_1_4_2_2">
    <p:bg>
      <p:bgPr>
        <a:solidFill>
          <a:schemeClr val="lt1"/>
        </a:solidFill>
      </p:bgPr>
    </p:bg>
    <p:spTree>
      <p:nvGrpSpPr>
        <p:cNvPr id="285" name="Shape 285"/>
        <p:cNvGrpSpPr/>
        <p:nvPr/>
      </p:nvGrpSpPr>
      <p:grpSpPr>
        <a:xfrm>
          <a:off x="0" y="0"/>
          <a:ext cx="0" cy="0"/>
          <a:chOff x="0" y="0"/>
          <a:chExt cx="0" cy="0"/>
        </a:xfrm>
      </p:grpSpPr>
      <p:pic>
        <p:nvPicPr>
          <p:cNvPr id="286" name="Google Shape;286;p32" title="Shape=2, Color=red.png"/>
          <p:cNvPicPr preferRelativeResize="0"/>
          <p:nvPr/>
        </p:nvPicPr>
        <p:blipFill>
          <a:blip r:embed="rId2">
            <a:alphaModFix/>
          </a:blip>
          <a:stretch>
            <a:fillRect/>
          </a:stretch>
        </p:blipFill>
        <p:spPr>
          <a:xfrm>
            <a:off x="10799075" y="1700221"/>
            <a:ext cx="877008" cy="886335"/>
          </a:xfrm>
          <a:prstGeom prst="rect">
            <a:avLst/>
          </a:prstGeom>
          <a:noFill/>
          <a:ln>
            <a:noFill/>
          </a:ln>
        </p:spPr>
      </p:pic>
      <p:sp>
        <p:nvSpPr>
          <p:cNvPr id="287" name="Google Shape;287;p32"/>
          <p:cNvSpPr/>
          <p:nvPr/>
        </p:nvSpPr>
        <p:spPr>
          <a:xfrm>
            <a:off x="6295425" y="2036325"/>
            <a:ext cx="49815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pic>
        <p:nvPicPr>
          <p:cNvPr id="288" name="Google Shape;288;p32" title="Shape=2, Color=red.png"/>
          <p:cNvPicPr preferRelativeResize="0"/>
          <p:nvPr/>
        </p:nvPicPr>
        <p:blipFill>
          <a:blip r:embed="rId2">
            <a:alphaModFix/>
          </a:blip>
          <a:stretch>
            <a:fillRect/>
          </a:stretch>
        </p:blipFill>
        <p:spPr>
          <a:xfrm>
            <a:off x="5051425" y="1700221"/>
            <a:ext cx="877008" cy="886335"/>
          </a:xfrm>
          <a:prstGeom prst="rect">
            <a:avLst/>
          </a:prstGeom>
          <a:noFill/>
          <a:ln>
            <a:noFill/>
          </a:ln>
        </p:spPr>
      </p:pic>
      <p:sp>
        <p:nvSpPr>
          <p:cNvPr id="289" name="Google Shape;289;p32"/>
          <p:cNvSpPr/>
          <p:nvPr/>
        </p:nvSpPr>
        <p:spPr>
          <a:xfrm>
            <a:off x="545975" y="2036325"/>
            <a:ext cx="49815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90" name="Google Shape;290;p32"/>
          <p:cNvSpPr/>
          <p:nvPr/>
        </p:nvSpPr>
        <p:spPr>
          <a:xfrm>
            <a:off x="545975" y="2076741"/>
            <a:ext cx="4985100" cy="3944700"/>
          </a:xfrm>
          <a:prstGeom prst="roundRect">
            <a:avLst>
              <a:gd fmla="val 6800"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91" name="Google Shape;291;p32"/>
          <p:cNvSpPr txBox="1"/>
          <p:nvPr>
            <p:ph idx="1" type="body"/>
          </p:nvPr>
        </p:nvSpPr>
        <p:spPr>
          <a:xfrm>
            <a:off x="798725" y="3102700"/>
            <a:ext cx="44052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292" name="Google Shape;292;p32"/>
          <p:cNvSpPr txBox="1"/>
          <p:nvPr>
            <p:ph type="title"/>
          </p:nvPr>
        </p:nvSpPr>
        <p:spPr>
          <a:xfrm>
            <a:off x="13898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293" name="Google Shape;293;p32"/>
          <p:cNvSpPr txBox="1"/>
          <p:nvPr>
            <p:ph idx="2"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4" name="Google Shape;294;p32"/>
          <p:cNvSpPr/>
          <p:nvPr>
            <p:ph idx="3" type="pic"/>
          </p:nvPr>
        </p:nvSpPr>
        <p:spPr>
          <a:xfrm>
            <a:off x="706550" y="2321600"/>
            <a:ext cx="558900" cy="558900"/>
          </a:xfrm>
          <a:prstGeom prst="ellipse">
            <a:avLst/>
          </a:prstGeom>
          <a:noFill/>
          <a:ln>
            <a:noFill/>
          </a:ln>
        </p:spPr>
      </p:sp>
      <p:sp>
        <p:nvSpPr>
          <p:cNvPr id="295" name="Google Shape;295;p32"/>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pic>
        <p:nvPicPr>
          <p:cNvPr id="296" name="Google Shape;296;p32"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sp>
        <p:nvSpPr>
          <p:cNvPr id="297" name="Google Shape;297;p32"/>
          <p:cNvSpPr/>
          <p:nvPr/>
        </p:nvSpPr>
        <p:spPr>
          <a:xfrm>
            <a:off x="6293625" y="2076741"/>
            <a:ext cx="4985100" cy="3944700"/>
          </a:xfrm>
          <a:prstGeom prst="roundRect">
            <a:avLst>
              <a:gd fmla="val 6800"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298" name="Google Shape;298;p32"/>
          <p:cNvSpPr txBox="1"/>
          <p:nvPr>
            <p:ph idx="4" type="body"/>
          </p:nvPr>
        </p:nvSpPr>
        <p:spPr>
          <a:xfrm>
            <a:off x="6546375" y="3102700"/>
            <a:ext cx="44052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299" name="Google Shape;299;p32"/>
          <p:cNvSpPr txBox="1"/>
          <p:nvPr>
            <p:ph idx="5" type="title"/>
          </p:nvPr>
        </p:nvSpPr>
        <p:spPr>
          <a:xfrm>
            <a:off x="713750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300" name="Google Shape;300;p32"/>
          <p:cNvSpPr/>
          <p:nvPr>
            <p:ph idx="6" type="pic"/>
          </p:nvPr>
        </p:nvSpPr>
        <p:spPr>
          <a:xfrm>
            <a:off x="6454200" y="2321600"/>
            <a:ext cx="558900" cy="558900"/>
          </a:xfrm>
          <a:prstGeom prst="ellipse">
            <a:avLst/>
          </a:prstGeom>
          <a:no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card">
  <p:cSld name="TITLE_AND_BODY_1_4_2_2_1_2">
    <p:bg>
      <p:bgPr>
        <a:solidFill>
          <a:schemeClr val="lt1"/>
        </a:solidFill>
      </p:bgPr>
    </p:bg>
    <p:spTree>
      <p:nvGrpSpPr>
        <p:cNvPr id="301" name="Shape 301"/>
        <p:cNvGrpSpPr/>
        <p:nvPr/>
      </p:nvGrpSpPr>
      <p:grpSpPr>
        <a:xfrm>
          <a:off x="0" y="0"/>
          <a:ext cx="0" cy="0"/>
          <a:chOff x="0" y="0"/>
          <a:chExt cx="0" cy="0"/>
        </a:xfrm>
      </p:grpSpPr>
      <p:sp>
        <p:nvSpPr>
          <p:cNvPr id="302" name="Google Shape;302;p33"/>
          <p:cNvSpPr/>
          <p:nvPr/>
        </p:nvSpPr>
        <p:spPr>
          <a:xfrm>
            <a:off x="385675" y="1264015"/>
            <a:ext cx="445500" cy="107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303" name="Google Shape;303;p33"/>
          <p:cNvSpPr/>
          <p:nvPr/>
        </p:nvSpPr>
        <p:spPr>
          <a:xfrm>
            <a:off x="549850" y="1412876"/>
            <a:ext cx="10725000" cy="34299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04" name="Google Shape;304;p33"/>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5" name="Google Shape;305;p33"/>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pic>
        <p:nvPicPr>
          <p:cNvPr id="306" name="Google Shape;306;p33"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307" name="Google Shape;307;p33"/>
          <p:cNvSpPr/>
          <p:nvPr/>
        </p:nvSpPr>
        <p:spPr>
          <a:xfrm>
            <a:off x="545975" y="1459616"/>
            <a:ext cx="10732800" cy="4561800"/>
          </a:xfrm>
          <a:prstGeom prst="roundRect">
            <a:avLst>
              <a:gd fmla="val 6800"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08" name="Google Shape;308;p33"/>
          <p:cNvSpPr txBox="1"/>
          <p:nvPr>
            <p:ph idx="1" type="body"/>
          </p:nvPr>
        </p:nvSpPr>
        <p:spPr>
          <a:xfrm>
            <a:off x="831175" y="2294900"/>
            <a:ext cx="10120500" cy="33468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09" name="Google Shape;309;p33"/>
          <p:cNvSpPr txBox="1"/>
          <p:nvPr>
            <p:ph idx="2" type="title"/>
          </p:nvPr>
        </p:nvSpPr>
        <p:spPr>
          <a:xfrm>
            <a:off x="831175" y="1622700"/>
            <a:ext cx="83466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3 cards with icons">
  <p:cSld name="TITLE_AND_BODY_1_4_2_1">
    <p:bg>
      <p:bgPr>
        <a:solidFill>
          <a:schemeClr val="lt1"/>
        </a:solidFill>
      </p:bgPr>
    </p:bg>
    <p:spTree>
      <p:nvGrpSpPr>
        <p:cNvPr id="310" name="Shape 310"/>
        <p:cNvGrpSpPr/>
        <p:nvPr/>
      </p:nvGrpSpPr>
      <p:grpSpPr>
        <a:xfrm>
          <a:off x="0" y="0"/>
          <a:ext cx="0" cy="0"/>
          <a:chOff x="0" y="0"/>
          <a:chExt cx="0" cy="0"/>
        </a:xfrm>
      </p:grpSpPr>
      <p:pic>
        <p:nvPicPr>
          <p:cNvPr id="311" name="Google Shape;311;p34" title="Shape=2, Color=red.png"/>
          <p:cNvPicPr preferRelativeResize="0"/>
          <p:nvPr/>
        </p:nvPicPr>
        <p:blipFill>
          <a:blip r:embed="rId2">
            <a:alphaModFix/>
          </a:blip>
          <a:stretch>
            <a:fillRect/>
          </a:stretch>
        </p:blipFill>
        <p:spPr>
          <a:xfrm>
            <a:off x="3251725" y="1700221"/>
            <a:ext cx="877008" cy="886335"/>
          </a:xfrm>
          <a:prstGeom prst="rect">
            <a:avLst/>
          </a:prstGeom>
          <a:noFill/>
          <a:ln>
            <a:noFill/>
          </a:ln>
        </p:spPr>
      </p:pic>
      <p:sp>
        <p:nvSpPr>
          <p:cNvPr id="312" name="Google Shape;312;p34"/>
          <p:cNvSpPr/>
          <p:nvPr/>
        </p:nvSpPr>
        <p:spPr>
          <a:xfrm>
            <a:off x="545975" y="2036313"/>
            <a:ext cx="32310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13" name="Google Shape;313;p34"/>
          <p:cNvSpPr/>
          <p:nvPr/>
        </p:nvSpPr>
        <p:spPr>
          <a:xfrm>
            <a:off x="545975" y="2076729"/>
            <a:ext cx="3233400" cy="39447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14" name="Google Shape;314;p34"/>
          <p:cNvSpPr txBox="1"/>
          <p:nvPr>
            <p:ph idx="1" type="body"/>
          </p:nvPr>
        </p:nvSpPr>
        <p:spPr>
          <a:xfrm>
            <a:off x="798725" y="3102706"/>
            <a:ext cx="27279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15" name="Google Shape;315;p34"/>
          <p:cNvSpPr txBox="1"/>
          <p:nvPr>
            <p:ph type="title"/>
          </p:nvPr>
        </p:nvSpPr>
        <p:spPr>
          <a:xfrm>
            <a:off x="13898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316" name="Google Shape;316;p34"/>
          <p:cNvSpPr/>
          <p:nvPr>
            <p:ph idx="2" type="pic"/>
          </p:nvPr>
        </p:nvSpPr>
        <p:spPr>
          <a:xfrm>
            <a:off x="706550" y="2321600"/>
            <a:ext cx="558900" cy="558900"/>
          </a:xfrm>
          <a:prstGeom prst="ellipse">
            <a:avLst/>
          </a:prstGeom>
          <a:noFill/>
          <a:ln>
            <a:noFill/>
          </a:ln>
        </p:spPr>
      </p:sp>
      <p:pic>
        <p:nvPicPr>
          <p:cNvPr id="317" name="Google Shape;317;p34" title="Shape=2, Color=red.png"/>
          <p:cNvPicPr preferRelativeResize="0"/>
          <p:nvPr/>
        </p:nvPicPr>
        <p:blipFill>
          <a:blip r:embed="rId2">
            <a:alphaModFix/>
          </a:blip>
          <a:stretch>
            <a:fillRect/>
          </a:stretch>
        </p:blipFill>
        <p:spPr>
          <a:xfrm>
            <a:off x="7045019" y="1700221"/>
            <a:ext cx="877008" cy="886335"/>
          </a:xfrm>
          <a:prstGeom prst="rect">
            <a:avLst/>
          </a:prstGeom>
          <a:noFill/>
          <a:ln>
            <a:noFill/>
          </a:ln>
        </p:spPr>
      </p:pic>
      <p:sp>
        <p:nvSpPr>
          <p:cNvPr id="318" name="Google Shape;318;p34"/>
          <p:cNvSpPr/>
          <p:nvPr/>
        </p:nvSpPr>
        <p:spPr>
          <a:xfrm>
            <a:off x="4304175" y="2036313"/>
            <a:ext cx="32310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19" name="Google Shape;319;p34"/>
          <p:cNvSpPr/>
          <p:nvPr/>
        </p:nvSpPr>
        <p:spPr>
          <a:xfrm>
            <a:off x="4304175" y="2076729"/>
            <a:ext cx="3233400" cy="39447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20" name="Google Shape;320;p34"/>
          <p:cNvSpPr txBox="1"/>
          <p:nvPr>
            <p:ph idx="3" type="body"/>
          </p:nvPr>
        </p:nvSpPr>
        <p:spPr>
          <a:xfrm>
            <a:off x="4556925" y="3102706"/>
            <a:ext cx="27279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21" name="Google Shape;321;p34"/>
          <p:cNvSpPr txBox="1"/>
          <p:nvPr>
            <p:ph idx="4" type="title"/>
          </p:nvPr>
        </p:nvSpPr>
        <p:spPr>
          <a:xfrm>
            <a:off x="51480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322" name="Google Shape;322;p34"/>
          <p:cNvSpPr/>
          <p:nvPr>
            <p:ph idx="5" type="pic"/>
          </p:nvPr>
        </p:nvSpPr>
        <p:spPr>
          <a:xfrm>
            <a:off x="4464750" y="2321600"/>
            <a:ext cx="558900" cy="558900"/>
          </a:xfrm>
          <a:prstGeom prst="ellipse">
            <a:avLst/>
          </a:prstGeom>
          <a:noFill/>
          <a:ln>
            <a:noFill/>
          </a:ln>
        </p:spPr>
      </p:sp>
      <p:pic>
        <p:nvPicPr>
          <p:cNvPr id="323" name="Google Shape;323;p34" title="Shape=2, Color=red.png"/>
          <p:cNvPicPr preferRelativeResize="0"/>
          <p:nvPr/>
        </p:nvPicPr>
        <p:blipFill>
          <a:blip r:embed="rId2">
            <a:alphaModFix/>
          </a:blip>
          <a:stretch>
            <a:fillRect/>
          </a:stretch>
        </p:blipFill>
        <p:spPr>
          <a:xfrm>
            <a:off x="10762114" y="1700221"/>
            <a:ext cx="877008" cy="886335"/>
          </a:xfrm>
          <a:prstGeom prst="rect">
            <a:avLst/>
          </a:prstGeom>
          <a:noFill/>
          <a:ln>
            <a:noFill/>
          </a:ln>
        </p:spPr>
      </p:pic>
      <p:sp>
        <p:nvSpPr>
          <p:cNvPr id="324" name="Google Shape;324;p34"/>
          <p:cNvSpPr/>
          <p:nvPr/>
        </p:nvSpPr>
        <p:spPr>
          <a:xfrm>
            <a:off x="8062375" y="2036313"/>
            <a:ext cx="32310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25" name="Google Shape;325;p34"/>
          <p:cNvSpPr/>
          <p:nvPr/>
        </p:nvSpPr>
        <p:spPr>
          <a:xfrm>
            <a:off x="8062375" y="2076729"/>
            <a:ext cx="3233400" cy="3944700"/>
          </a:xfrm>
          <a:prstGeom prst="roundRect">
            <a:avLst>
              <a:gd fmla="val 8584"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26" name="Google Shape;326;p34"/>
          <p:cNvSpPr txBox="1"/>
          <p:nvPr>
            <p:ph idx="6" type="body"/>
          </p:nvPr>
        </p:nvSpPr>
        <p:spPr>
          <a:xfrm>
            <a:off x="8315125" y="3102706"/>
            <a:ext cx="27279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27" name="Google Shape;327;p34"/>
          <p:cNvSpPr txBox="1"/>
          <p:nvPr>
            <p:ph idx="7" type="title"/>
          </p:nvPr>
        </p:nvSpPr>
        <p:spPr>
          <a:xfrm>
            <a:off x="89062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328" name="Google Shape;328;p34"/>
          <p:cNvSpPr/>
          <p:nvPr>
            <p:ph idx="8" type="pic"/>
          </p:nvPr>
        </p:nvSpPr>
        <p:spPr>
          <a:xfrm>
            <a:off x="8222950" y="2321600"/>
            <a:ext cx="558900" cy="558900"/>
          </a:xfrm>
          <a:prstGeom prst="ellipse">
            <a:avLst/>
          </a:prstGeom>
          <a:noFill/>
          <a:ln>
            <a:noFill/>
          </a:ln>
        </p:spPr>
      </p:sp>
      <p:sp>
        <p:nvSpPr>
          <p:cNvPr id="329" name="Google Shape;329;p34"/>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330" name="Google Shape;330;p34"/>
          <p:cNvSpPr txBox="1"/>
          <p:nvPr>
            <p:ph idx="9"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1" name="Google Shape;331;p34"/>
          <p:cNvSpPr txBox="1"/>
          <p:nvPr>
            <p:ph idx="13"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332" name="Google Shape;332;p34"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2 cards with icons">
  <p:cSld name="TITLE_AND_BODY_1_4_2_2_2">
    <p:bg>
      <p:bgPr>
        <a:solidFill>
          <a:schemeClr val="lt1"/>
        </a:solidFill>
      </p:bgPr>
    </p:bg>
    <p:spTree>
      <p:nvGrpSpPr>
        <p:cNvPr id="333" name="Shape 333"/>
        <p:cNvGrpSpPr/>
        <p:nvPr/>
      </p:nvGrpSpPr>
      <p:grpSpPr>
        <a:xfrm>
          <a:off x="0" y="0"/>
          <a:ext cx="0" cy="0"/>
          <a:chOff x="0" y="0"/>
          <a:chExt cx="0" cy="0"/>
        </a:xfrm>
      </p:grpSpPr>
      <p:pic>
        <p:nvPicPr>
          <p:cNvPr id="334" name="Google Shape;334;p35" title="Shape=2, Color=red.png"/>
          <p:cNvPicPr preferRelativeResize="0"/>
          <p:nvPr/>
        </p:nvPicPr>
        <p:blipFill>
          <a:blip r:embed="rId2">
            <a:alphaModFix/>
          </a:blip>
          <a:stretch>
            <a:fillRect/>
          </a:stretch>
        </p:blipFill>
        <p:spPr>
          <a:xfrm>
            <a:off x="10799075" y="1700221"/>
            <a:ext cx="877008" cy="886335"/>
          </a:xfrm>
          <a:prstGeom prst="rect">
            <a:avLst/>
          </a:prstGeom>
          <a:noFill/>
          <a:ln>
            <a:noFill/>
          </a:ln>
        </p:spPr>
      </p:pic>
      <p:sp>
        <p:nvSpPr>
          <p:cNvPr id="335" name="Google Shape;335;p35"/>
          <p:cNvSpPr/>
          <p:nvPr/>
        </p:nvSpPr>
        <p:spPr>
          <a:xfrm>
            <a:off x="6295425" y="2036325"/>
            <a:ext cx="49815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pic>
        <p:nvPicPr>
          <p:cNvPr id="336" name="Google Shape;336;p35" title="Shape=2, Color=red.png"/>
          <p:cNvPicPr preferRelativeResize="0"/>
          <p:nvPr/>
        </p:nvPicPr>
        <p:blipFill>
          <a:blip r:embed="rId2">
            <a:alphaModFix/>
          </a:blip>
          <a:stretch>
            <a:fillRect/>
          </a:stretch>
        </p:blipFill>
        <p:spPr>
          <a:xfrm>
            <a:off x="5051425" y="1700221"/>
            <a:ext cx="877008" cy="886335"/>
          </a:xfrm>
          <a:prstGeom prst="rect">
            <a:avLst/>
          </a:prstGeom>
          <a:noFill/>
          <a:ln>
            <a:noFill/>
          </a:ln>
        </p:spPr>
      </p:pic>
      <p:sp>
        <p:nvSpPr>
          <p:cNvPr id="337" name="Google Shape;337;p35"/>
          <p:cNvSpPr/>
          <p:nvPr/>
        </p:nvSpPr>
        <p:spPr>
          <a:xfrm>
            <a:off x="545975" y="2036325"/>
            <a:ext cx="4981500" cy="29658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38" name="Google Shape;338;p35"/>
          <p:cNvSpPr/>
          <p:nvPr/>
        </p:nvSpPr>
        <p:spPr>
          <a:xfrm>
            <a:off x="545975" y="2076741"/>
            <a:ext cx="4985100" cy="3944700"/>
          </a:xfrm>
          <a:prstGeom prst="roundRect">
            <a:avLst>
              <a:gd fmla="val 6800"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39" name="Google Shape;339;p35"/>
          <p:cNvSpPr txBox="1"/>
          <p:nvPr>
            <p:ph idx="1" type="body"/>
          </p:nvPr>
        </p:nvSpPr>
        <p:spPr>
          <a:xfrm>
            <a:off x="798725" y="3102700"/>
            <a:ext cx="44052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40" name="Google Shape;340;p35"/>
          <p:cNvSpPr txBox="1"/>
          <p:nvPr>
            <p:ph type="title"/>
          </p:nvPr>
        </p:nvSpPr>
        <p:spPr>
          <a:xfrm>
            <a:off x="138985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341" name="Google Shape;341;p35"/>
          <p:cNvSpPr txBox="1"/>
          <p:nvPr>
            <p:ph idx="2"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2" name="Google Shape;342;p35"/>
          <p:cNvSpPr/>
          <p:nvPr>
            <p:ph idx="3" type="pic"/>
          </p:nvPr>
        </p:nvSpPr>
        <p:spPr>
          <a:xfrm>
            <a:off x="706550" y="2321600"/>
            <a:ext cx="558900" cy="558900"/>
          </a:xfrm>
          <a:prstGeom prst="ellipse">
            <a:avLst/>
          </a:prstGeom>
          <a:noFill/>
          <a:ln>
            <a:noFill/>
          </a:ln>
        </p:spPr>
      </p:sp>
      <p:sp>
        <p:nvSpPr>
          <p:cNvPr id="343" name="Google Shape;343;p3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pic>
        <p:nvPicPr>
          <p:cNvPr id="344" name="Google Shape;344;p35"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sp>
        <p:nvSpPr>
          <p:cNvPr id="345" name="Google Shape;345;p35"/>
          <p:cNvSpPr/>
          <p:nvPr/>
        </p:nvSpPr>
        <p:spPr>
          <a:xfrm>
            <a:off x="6293625" y="2076741"/>
            <a:ext cx="4985100" cy="3944700"/>
          </a:xfrm>
          <a:prstGeom prst="roundRect">
            <a:avLst>
              <a:gd fmla="val 6800"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46" name="Google Shape;346;p35"/>
          <p:cNvSpPr txBox="1"/>
          <p:nvPr>
            <p:ph idx="4" type="body"/>
          </p:nvPr>
        </p:nvSpPr>
        <p:spPr>
          <a:xfrm>
            <a:off x="6546375" y="3102700"/>
            <a:ext cx="4405200" cy="26313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47" name="Google Shape;347;p35"/>
          <p:cNvSpPr txBox="1"/>
          <p:nvPr>
            <p:ph idx="5" type="title"/>
          </p:nvPr>
        </p:nvSpPr>
        <p:spPr>
          <a:xfrm>
            <a:off x="7137500" y="2330888"/>
            <a:ext cx="20403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348" name="Google Shape;348;p35"/>
          <p:cNvSpPr/>
          <p:nvPr>
            <p:ph idx="6" type="pic"/>
          </p:nvPr>
        </p:nvSpPr>
        <p:spPr>
          <a:xfrm>
            <a:off x="6454200" y="2321600"/>
            <a:ext cx="558900" cy="558900"/>
          </a:xfrm>
          <a:prstGeom prst="ellipse">
            <a:avLst/>
          </a:prstGeom>
          <a:noFill/>
          <a:ln>
            <a:noFill/>
          </a:ln>
        </p:spPr>
      </p:sp>
      <p:sp>
        <p:nvSpPr>
          <p:cNvPr id="349" name="Google Shape;349;p35"/>
          <p:cNvSpPr txBox="1"/>
          <p:nvPr>
            <p:ph idx="7"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1 card">
  <p:cSld name="TITLE_AND_BODY_1_4_2_2_1_1">
    <p:bg>
      <p:bgPr>
        <a:solidFill>
          <a:schemeClr val="lt1"/>
        </a:solidFill>
      </p:bgPr>
    </p:bg>
    <p:spTree>
      <p:nvGrpSpPr>
        <p:cNvPr id="350" name="Shape 350"/>
        <p:cNvGrpSpPr/>
        <p:nvPr/>
      </p:nvGrpSpPr>
      <p:grpSpPr>
        <a:xfrm>
          <a:off x="0" y="0"/>
          <a:ext cx="0" cy="0"/>
          <a:chOff x="0" y="0"/>
          <a:chExt cx="0" cy="0"/>
        </a:xfrm>
      </p:grpSpPr>
      <p:sp>
        <p:nvSpPr>
          <p:cNvPr id="351" name="Google Shape;351;p36"/>
          <p:cNvSpPr/>
          <p:nvPr/>
        </p:nvSpPr>
        <p:spPr>
          <a:xfrm>
            <a:off x="385675" y="1700215"/>
            <a:ext cx="445500" cy="107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352" name="Google Shape;352;p36"/>
          <p:cNvSpPr/>
          <p:nvPr/>
        </p:nvSpPr>
        <p:spPr>
          <a:xfrm>
            <a:off x="549850" y="1849076"/>
            <a:ext cx="10725000" cy="3429900"/>
          </a:xfrm>
          <a:prstGeom prst="roundRect">
            <a:avLst>
              <a:gd fmla="val 8584"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53" name="Google Shape;353;p36"/>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pic>
        <p:nvPicPr>
          <p:cNvPr id="354" name="Google Shape;354;p36"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355" name="Google Shape;355;p36"/>
          <p:cNvSpPr/>
          <p:nvPr/>
        </p:nvSpPr>
        <p:spPr>
          <a:xfrm>
            <a:off x="545975" y="1895824"/>
            <a:ext cx="10732800" cy="4125600"/>
          </a:xfrm>
          <a:prstGeom prst="roundRect">
            <a:avLst>
              <a:gd fmla="val 6800" name="adj"/>
            </a:avLst>
          </a:prstGeom>
          <a:solidFill>
            <a:schemeClr val="lt1"/>
          </a:solidFill>
          <a:ln>
            <a:noFill/>
          </a:ln>
          <a:effectLst>
            <a:outerShdw blurRad="142875" rotWithShape="0" algn="bl">
              <a:srgbClr val="000000">
                <a:alpha val="1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356" name="Google Shape;356;p36"/>
          <p:cNvSpPr txBox="1"/>
          <p:nvPr>
            <p:ph idx="1" type="body"/>
          </p:nvPr>
        </p:nvSpPr>
        <p:spPr>
          <a:xfrm>
            <a:off x="831175" y="2731100"/>
            <a:ext cx="10120500" cy="28278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57" name="Google Shape;357;p36"/>
          <p:cNvSpPr txBox="1"/>
          <p:nvPr>
            <p:ph type="title"/>
          </p:nvPr>
        </p:nvSpPr>
        <p:spPr>
          <a:xfrm>
            <a:off x="831175" y="2058900"/>
            <a:ext cx="83466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2000"/>
              <a:buNone/>
              <a:defRPr sz="2000">
                <a:solidFill>
                  <a:schemeClr val="dk2"/>
                </a:solidFill>
              </a:defRPr>
            </a:lvl1pPr>
            <a:lvl2pPr lvl="1" algn="ctr">
              <a:spcBef>
                <a:spcPts val="0"/>
              </a:spcBef>
              <a:spcAft>
                <a:spcPts val="0"/>
              </a:spcAft>
              <a:buClr>
                <a:schemeClr val="dk2"/>
              </a:buClr>
              <a:buSzPts val="2000"/>
              <a:buNone/>
              <a:defRPr sz="2000">
                <a:solidFill>
                  <a:schemeClr val="dk2"/>
                </a:solidFill>
              </a:defRPr>
            </a:lvl2pPr>
            <a:lvl3pPr lvl="2" algn="ctr">
              <a:spcBef>
                <a:spcPts val="0"/>
              </a:spcBef>
              <a:spcAft>
                <a:spcPts val="0"/>
              </a:spcAft>
              <a:buClr>
                <a:schemeClr val="dk2"/>
              </a:buClr>
              <a:buSzPts val="2000"/>
              <a:buNone/>
              <a:defRPr sz="2000">
                <a:solidFill>
                  <a:schemeClr val="dk2"/>
                </a:solidFill>
              </a:defRPr>
            </a:lvl3pPr>
            <a:lvl4pPr lvl="3" algn="ctr">
              <a:spcBef>
                <a:spcPts val="0"/>
              </a:spcBef>
              <a:spcAft>
                <a:spcPts val="0"/>
              </a:spcAft>
              <a:buClr>
                <a:schemeClr val="dk2"/>
              </a:buClr>
              <a:buSzPts val="2000"/>
              <a:buNone/>
              <a:defRPr sz="2000">
                <a:solidFill>
                  <a:schemeClr val="dk2"/>
                </a:solidFill>
              </a:defRPr>
            </a:lvl4pPr>
            <a:lvl5pPr lvl="4" algn="ctr">
              <a:spcBef>
                <a:spcPts val="0"/>
              </a:spcBef>
              <a:spcAft>
                <a:spcPts val="0"/>
              </a:spcAft>
              <a:buClr>
                <a:schemeClr val="dk2"/>
              </a:buClr>
              <a:buSzPts val="2000"/>
              <a:buNone/>
              <a:defRPr sz="2000">
                <a:solidFill>
                  <a:schemeClr val="dk2"/>
                </a:solidFill>
              </a:defRPr>
            </a:lvl5pPr>
            <a:lvl6pPr lvl="5" algn="ctr">
              <a:spcBef>
                <a:spcPts val="0"/>
              </a:spcBef>
              <a:spcAft>
                <a:spcPts val="0"/>
              </a:spcAft>
              <a:buClr>
                <a:schemeClr val="dk2"/>
              </a:buClr>
              <a:buSzPts val="2000"/>
              <a:buNone/>
              <a:defRPr sz="2000">
                <a:solidFill>
                  <a:schemeClr val="dk2"/>
                </a:solidFill>
              </a:defRPr>
            </a:lvl6pPr>
            <a:lvl7pPr lvl="6" algn="ctr">
              <a:spcBef>
                <a:spcPts val="0"/>
              </a:spcBef>
              <a:spcAft>
                <a:spcPts val="0"/>
              </a:spcAft>
              <a:buClr>
                <a:schemeClr val="dk2"/>
              </a:buClr>
              <a:buSzPts val="2000"/>
              <a:buNone/>
              <a:defRPr sz="2000">
                <a:solidFill>
                  <a:schemeClr val="dk2"/>
                </a:solidFill>
              </a:defRPr>
            </a:lvl7pPr>
            <a:lvl8pPr lvl="7" algn="ctr">
              <a:spcBef>
                <a:spcPts val="0"/>
              </a:spcBef>
              <a:spcAft>
                <a:spcPts val="0"/>
              </a:spcAft>
              <a:buClr>
                <a:schemeClr val="dk2"/>
              </a:buClr>
              <a:buSzPts val="2000"/>
              <a:buNone/>
              <a:defRPr sz="2000">
                <a:solidFill>
                  <a:schemeClr val="dk2"/>
                </a:solidFill>
              </a:defRPr>
            </a:lvl8pPr>
            <a:lvl9pPr lvl="8" algn="ctr">
              <a:spcBef>
                <a:spcPts val="0"/>
              </a:spcBef>
              <a:spcAft>
                <a:spcPts val="0"/>
              </a:spcAft>
              <a:buClr>
                <a:schemeClr val="dk2"/>
              </a:buClr>
              <a:buSzPts val="2000"/>
              <a:buNone/>
              <a:defRPr sz="2000">
                <a:solidFill>
                  <a:schemeClr val="dk2"/>
                </a:solidFill>
              </a:defRPr>
            </a:lvl9pPr>
          </a:lstStyle>
          <a:p/>
        </p:txBody>
      </p:sp>
      <p:sp>
        <p:nvSpPr>
          <p:cNvPr id="358" name="Google Shape;358;p36"/>
          <p:cNvSpPr txBox="1"/>
          <p:nvPr>
            <p:ph idx="2"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9" name="Google Shape;359;p36"/>
          <p:cNvSpPr txBox="1"/>
          <p:nvPr>
            <p:ph idx="3"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body, 4 cards">
  <p:cSld name="TITLE_AND_BODY_1_4_2_1_1">
    <p:bg>
      <p:bgPr>
        <a:solidFill>
          <a:schemeClr val="lt1"/>
        </a:solidFill>
      </p:bgPr>
    </p:bg>
    <p:spTree>
      <p:nvGrpSpPr>
        <p:cNvPr id="360" name="Shape 360"/>
        <p:cNvGrpSpPr/>
        <p:nvPr/>
      </p:nvGrpSpPr>
      <p:grpSpPr>
        <a:xfrm>
          <a:off x="0" y="0"/>
          <a:ext cx="0" cy="0"/>
          <a:chOff x="0" y="0"/>
          <a:chExt cx="0" cy="0"/>
        </a:xfrm>
      </p:grpSpPr>
      <p:sp>
        <p:nvSpPr>
          <p:cNvPr id="361" name="Google Shape;361;p37"/>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362" name="Google Shape;362;p37"/>
          <p:cNvSpPr txBox="1"/>
          <p:nvPr>
            <p:ph type="title"/>
          </p:nvPr>
        </p:nvSpPr>
        <p:spPr>
          <a:xfrm>
            <a:off x="545970" y="362250"/>
            <a:ext cx="37182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3" name="Google Shape;363;p37"/>
          <p:cNvSpPr txBox="1"/>
          <p:nvPr>
            <p:ph idx="1" type="subTitle"/>
          </p:nvPr>
        </p:nvSpPr>
        <p:spPr>
          <a:xfrm>
            <a:off x="545970" y="1434800"/>
            <a:ext cx="37182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364" name="Google Shape;364;p37"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365" name="Google Shape;365;p37"/>
          <p:cNvSpPr/>
          <p:nvPr/>
        </p:nvSpPr>
        <p:spPr>
          <a:xfrm>
            <a:off x="11453325" y="3240550"/>
            <a:ext cx="445500" cy="107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366" name="Google Shape;366;p37"/>
          <p:cNvSpPr/>
          <p:nvPr/>
        </p:nvSpPr>
        <p:spPr>
          <a:xfrm>
            <a:off x="4828675" y="205025"/>
            <a:ext cx="445500" cy="107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367" name="Google Shape;367;p37"/>
          <p:cNvSpPr/>
          <p:nvPr/>
        </p:nvSpPr>
        <p:spPr>
          <a:xfrm>
            <a:off x="8499625" y="3362675"/>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68" name="Google Shape;368;p37"/>
          <p:cNvSpPr/>
          <p:nvPr/>
        </p:nvSpPr>
        <p:spPr>
          <a:xfrm>
            <a:off x="8499625" y="3427350"/>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69" name="Google Shape;369;p37"/>
          <p:cNvSpPr/>
          <p:nvPr/>
        </p:nvSpPr>
        <p:spPr>
          <a:xfrm>
            <a:off x="4950663" y="3362675"/>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70" name="Google Shape;370;p37"/>
          <p:cNvSpPr/>
          <p:nvPr/>
        </p:nvSpPr>
        <p:spPr>
          <a:xfrm>
            <a:off x="4950663" y="3427350"/>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71" name="Google Shape;371;p37"/>
          <p:cNvSpPr/>
          <p:nvPr/>
        </p:nvSpPr>
        <p:spPr>
          <a:xfrm>
            <a:off x="8499625" y="319088"/>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72" name="Google Shape;372;p37"/>
          <p:cNvSpPr/>
          <p:nvPr/>
        </p:nvSpPr>
        <p:spPr>
          <a:xfrm>
            <a:off x="8499625" y="383763"/>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73" name="Google Shape;373;p37"/>
          <p:cNvSpPr/>
          <p:nvPr/>
        </p:nvSpPr>
        <p:spPr>
          <a:xfrm>
            <a:off x="4950663" y="319088"/>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74" name="Google Shape;374;p37"/>
          <p:cNvSpPr/>
          <p:nvPr/>
        </p:nvSpPr>
        <p:spPr>
          <a:xfrm>
            <a:off x="4950663" y="383763"/>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75" name="Google Shape;375;p37"/>
          <p:cNvSpPr txBox="1"/>
          <p:nvPr>
            <p:ph idx="2" type="body"/>
          </p:nvPr>
        </p:nvSpPr>
        <p:spPr>
          <a:xfrm>
            <a:off x="545975" y="2653098"/>
            <a:ext cx="3777000" cy="34071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76" name="Google Shape;376;p37"/>
          <p:cNvSpPr txBox="1"/>
          <p:nvPr>
            <p:ph idx="3" type="body"/>
          </p:nvPr>
        </p:nvSpPr>
        <p:spPr>
          <a:xfrm>
            <a:off x="5140400" y="1185425"/>
            <a:ext cx="2932800" cy="1687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77" name="Google Shape;377;p37"/>
          <p:cNvSpPr txBox="1"/>
          <p:nvPr>
            <p:ph idx="4" type="title"/>
          </p:nvPr>
        </p:nvSpPr>
        <p:spPr>
          <a:xfrm>
            <a:off x="5140400" y="574925"/>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sp>
        <p:nvSpPr>
          <p:cNvPr id="378" name="Google Shape;378;p37"/>
          <p:cNvSpPr txBox="1"/>
          <p:nvPr>
            <p:ph idx="5" type="body"/>
          </p:nvPr>
        </p:nvSpPr>
        <p:spPr>
          <a:xfrm>
            <a:off x="8683375" y="1185425"/>
            <a:ext cx="2932800" cy="1687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79" name="Google Shape;379;p37"/>
          <p:cNvSpPr txBox="1"/>
          <p:nvPr>
            <p:ph idx="6" type="title"/>
          </p:nvPr>
        </p:nvSpPr>
        <p:spPr>
          <a:xfrm>
            <a:off x="8683375" y="574925"/>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sp>
        <p:nvSpPr>
          <p:cNvPr id="380" name="Google Shape;380;p37"/>
          <p:cNvSpPr txBox="1"/>
          <p:nvPr>
            <p:ph idx="7" type="body"/>
          </p:nvPr>
        </p:nvSpPr>
        <p:spPr>
          <a:xfrm>
            <a:off x="8683375" y="4237650"/>
            <a:ext cx="2932800" cy="1687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81" name="Google Shape;381;p37"/>
          <p:cNvSpPr txBox="1"/>
          <p:nvPr>
            <p:ph idx="8" type="title"/>
          </p:nvPr>
        </p:nvSpPr>
        <p:spPr>
          <a:xfrm>
            <a:off x="8683375" y="3627150"/>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sp>
        <p:nvSpPr>
          <p:cNvPr id="382" name="Google Shape;382;p37"/>
          <p:cNvSpPr txBox="1"/>
          <p:nvPr>
            <p:ph idx="9" type="body"/>
          </p:nvPr>
        </p:nvSpPr>
        <p:spPr>
          <a:xfrm>
            <a:off x="5140400" y="4237650"/>
            <a:ext cx="2932800" cy="1687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383" name="Google Shape;383;p37"/>
          <p:cNvSpPr txBox="1"/>
          <p:nvPr>
            <p:ph idx="13" type="title"/>
          </p:nvPr>
        </p:nvSpPr>
        <p:spPr>
          <a:xfrm>
            <a:off x="5140400" y="3627150"/>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body, 4 card circular flow">
  <p:cSld name="TITLE_AND_BODY_1_4_2_1_1_1">
    <p:bg>
      <p:bgPr>
        <a:solidFill>
          <a:schemeClr val="lt1"/>
        </a:solidFill>
      </p:bgPr>
    </p:bg>
    <p:spTree>
      <p:nvGrpSpPr>
        <p:cNvPr id="384" name="Shape 384"/>
        <p:cNvGrpSpPr/>
        <p:nvPr/>
      </p:nvGrpSpPr>
      <p:grpSpPr>
        <a:xfrm>
          <a:off x="0" y="0"/>
          <a:ext cx="0" cy="0"/>
          <a:chOff x="0" y="0"/>
          <a:chExt cx="0" cy="0"/>
        </a:xfrm>
      </p:grpSpPr>
      <p:sp>
        <p:nvSpPr>
          <p:cNvPr id="385" name="Google Shape;385;p38"/>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386" name="Google Shape;386;p38"/>
          <p:cNvSpPr txBox="1"/>
          <p:nvPr>
            <p:ph type="title"/>
          </p:nvPr>
        </p:nvSpPr>
        <p:spPr>
          <a:xfrm>
            <a:off x="545970" y="362250"/>
            <a:ext cx="37182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7" name="Google Shape;387;p38"/>
          <p:cNvSpPr txBox="1"/>
          <p:nvPr>
            <p:ph idx="1" type="subTitle"/>
          </p:nvPr>
        </p:nvSpPr>
        <p:spPr>
          <a:xfrm>
            <a:off x="545970" y="1434800"/>
            <a:ext cx="3718200" cy="651600"/>
          </a:xfrm>
          <a:prstGeom prst="rect">
            <a:avLst/>
          </a:prstGeom>
          <a:noFill/>
          <a:ln>
            <a:noFill/>
          </a:ln>
        </p:spPr>
        <p:txBody>
          <a:bodyPr anchorCtr="0" anchor="t" bIns="0" lIns="0" spcFirstLastPara="1" rIns="0" wrap="square" tIns="0">
            <a:noAutofit/>
          </a:bodyPr>
          <a:lstStyle>
            <a:lvl1pPr lvl="0" algn="l">
              <a:lnSpc>
                <a:spcPct val="90000"/>
              </a:lnSpc>
              <a:spcBef>
                <a:spcPts val="10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388" name="Google Shape;388;p38"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389" name="Google Shape;389;p38"/>
          <p:cNvSpPr/>
          <p:nvPr/>
        </p:nvSpPr>
        <p:spPr>
          <a:xfrm>
            <a:off x="11453325" y="3240550"/>
            <a:ext cx="445500" cy="107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390" name="Google Shape;390;p38"/>
          <p:cNvSpPr/>
          <p:nvPr/>
        </p:nvSpPr>
        <p:spPr>
          <a:xfrm>
            <a:off x="4828675" y="205025"/>
            <a:ext cx="445500" cy="1077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391" name="Google Shape;391;p38"/>
          <p:cNvSpPr/>
          <p:nvPr/>
        </p:nvSpPr>
        <p:spPr>
          <a:xfrm>
            <a:off x="8499625" y="3362675"/>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2" name="Google Shape;392;p38"/>
          <p:cNvSpPr/>
          <p:nvPr/>
        </p:nvSpPr>
        <p:spPr>
          <a:xfrm>
            <a:off x="8499625" y="3427350"/>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3" name="Google Shape;393;p38"/>
          <p:cNvSpPr/>
          <p:nvPr/>
        </p:nvSpPr>
        <p:spPr>
          <a:xfrm>
            <a:off x="4950663" y="3362675"/>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4" name="Google Shape;394;p38"/>
          <p:cNvSpPr/>
          <p:nvPr/>
        </p:nvSpPr>
        <p:spPr>
          <a:xfrm>
            <a:off x="4950663" y="3427350"/>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5" name="Google Shape;395;p38"/>
          <p:cNvSpPr/>
          <p:nvPr/>
        </p:nvSpPr>
        <p:spPr>
          <a:xfrm>
            <a:off x="8499625" y="319088"/>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6" name="Google Shape;396;p38"/>
          <p:cNvSpPr/>
          <p:nvPr/>
        </p:nvSpPr>
        <p:spPr>
          <a:xfrm>
            <a:off x="8499625" y="383763"/>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7" name="Google Shape;397;p38"/>
          <p:cNvSpPr/>
          <p:nvPr/>
        </p:nvSpPr>
        <p:spPr>
          <a:xfrm>
            <a:off x="4950663" y="319088"/>
            <a:ext cx="3300300" cy="2697600"/>
          </a:xfrm>
          <a:prstGeom prst="roundRect">
            <a:avLst>
              <a:gd fmla="val 7944" name="adj"/>
            </a:avLst>
          </a:prstGeom>
          <a:solidFill>
            <a:schemeClr val="lt2"/>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8" name="Google Shape;398;p38"/>
          <p:cNvSpPr/>
          <p:nvPr/>
        </p:nvSpPr>
        <p:spPr>
          <a:xfrm>
            <a:off x="4950663" y="383763"/>
            <a:ext cx="3300300" cy="2697600"/>
          </a:xfrm>
          <a:prstGeom prst="roundRect">
            <a:avLst>
              <a:gd fmla="val 7944" name="adj"/>
            </a:avLst>
          </a:prstGeom>
          <a:solidFill>
            <a:schemeClr val="lt1"/>
          </a:solidFill>
          <a:ln>
            <a:noFill/>
          </a:ln>
          <a:effectLst>
            <a:outerShdw blurRad="171450" rotWithShape="0" algn="bl">
              <a:srgbClr val="000000">
                <a:alpha val="10000"/>
              </a:srgbClr>
            </a:outerShdw>
          </a:effectLst>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Inter Light"/>
              <a:ea typeface="Inter Light"/>
              <a:cs typeface="Inter Light"/>
              <a:sym typeface="Inter Light"/>
            </a:endParaRPr>
          </a:p>
        </p:txBody>
      </p:sp>
      <p:sp>
        <p:nvSpPr>
          <p:cNvPr id="399" name="Google Shape;399;p38"/>
          <p:cNvSpPr txBox="1"/>
          <p:nvPr>
            <p:ph idx="2" type="body"/>
          </p:nvPr>
        </p:nvSpPr>
        <p:spPr>
          <a:xfrm>
            <a:off x="545975" y="2653098"/>
            <a:ext cx="3777000" cy="34071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400" name="Google Shape;400;p38"/>
          <p:cNvSpPr txBox="1"/>
          <p:nvPr>
            <p:ph idx="3" type="body"/>
          </p:nvPr>
        </p:nvSpPr>
        <p:spPr>
          <a:xfrm>
            <a:off x="5140400" y="4237650"/>
            <a:ext cx="2785200" cy="1528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401" name="Google Shape;401;p38"/>
          <p:cNvSpPr txBox="1"/>
          <p:nvPr>
            <p:ph idx="4" type="title"/>
          </p:nvPr>
        </p:nvSpPr>
        <p:spPr>
          <a:xfrm>
            <a:off x="5140400" y="3627150"/>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cxnSp>
        <p:nvCxnSpPr>
          <p:cNvPr id="402" name="Google Shape;402;p38"/>
          <p:cNvCxnSpPr>
            <a:stCxn id="398" idx="3"/>
          </p:cNvCxnSpPr>
          <p:nvPr/>
        </p:nvCxnSpPr>
        <p:spPr>
          <a:xfrm>
            <a:off x="8250963" y="1732563"/>
            <a:ext cx="533700" cy="0"/>
          </a:xfrm>
          <a:prstGeom prst="straightConnector1">
            <a:avLst/>
          </a:prstGeom>
          <a:noFill/>
          <a:ln cap="flat" cmpd="sng" w="38100">
            <a:solidFill>
              <a:schemeClr val="accent2"/>
            </a:solidFill>
            <a:prstDash val="solid"/>
            <a:round/>
            <a:headEnd len="med" w="med" type="none"/>
            <a:tailEnd len="med" w="med" type="triangle"/>
          </a:ln>
        </p:spPr>
      </p:cxnSp>
      <p:cxnSp>
        <p:nvCxnSpPr>
          <p:cNvPr id="403" name="Google Shape;403;p38"/>
          <p:cNvCxnSpPr/>
          <p:nvPr/>
        </p:nvCxnSpPr>
        <p:spPr>
          <a:xfrm>
            <a:off x="10149771" y="3081371"/>
            <a:ext cx="0" cy="561300"/>
          </a:xfrm>
          <a:prstGeom prst="straightConnector1">
            <a:avLst/>
          </a:prstGeom>
          <a:noFill/>
          <a:ln cap="flat" cmpd="sng" w="38100">
            <a:solidFill>
              <a:schemeClr val="accent2"/>
            </a:solidFill>
            <a:prstDash val="solid"/>
            <a:round/>
            <a:headEnd len="med" w="med" type="none"/>
            <a:tailEnd len="med" w="med" type="triangle"/>
          </a:ln>
        </p:spPr>
      </p:cxnSp>
      <p:cxnSp>
        <p:nvCxnSpPr>
          <p:cNvPr id="404" name="Google Shape;404;p38"/>
          <p:cNvCxnSpPr/>
          <p:nvPr/>
        </p:nvCxnSpPr>
        <p:spPr>
          <a:xfrm rot="10800000">
            <a:off x="7965919" y="5081372"/>
            <a:ext cx="533700" cy="0"/>
          </a:xfrm>
          <a:prstGeom prst="straightConnector1">
            <a:avLst/>
          </a:prstGeom>
          <a:noFill/>
          <a:ln cap="flat" cmpd="sng" w="38100">
            <a:solidFill>
              <a:schemeClr val="accent2"/>
            </a:solidFill>
            <a:prstDash val="solid"/>
            <a:round/>
            <a:headEnd len="med" w="med" type="none"/>
            <a:tailEnd len="med" w="med" type="triangle"/>
          </a:ln>
        </p:spPr>
      </p:cxnSp>
      <p:cxnSp>
        <p:nvCxnSpPr>
          <p:cNvPr id="405" name="Google Shape;405;p38"/>
          <p:cNvCxnSpPr/>
          <p:nvPr/>
        </p:nvCxnSpPr>
        <p:spPr>
          <a:xfrm rot="10800000">
            <a:off x="6625236" y="2801372"/>
            <a:ext cx="0" cy="561300"/>
          </a:xfrm>
          <a:prstGeom prst="straightConnector1">
            <a:avLst/>
          </a:prstGeom>
          <a:noFill/>
          <a:ln cap="flat" cmpd="sng" w="38100">
            <a:solidFill>
              <a:schemeClr val="accent2"/>
            </a:solidFill>
            <a:prstDash val="solid"/>
            <a:round/>
            <a:headEnd len="med" w="med" type="none"/>
            <a:tailEnd len="med" w="med" type="triangle"/>
          </a:ln>
        </p:spPr>
      </p:cxnSp>
      <p:sp>
        <p:nvSpPr>
          <p:cNvPr id="406" name="Google Shape;406;p38"/>
          <p:cNvSpPr txBox="1"/>
          <p:nvPr>
            <p:ph idx="5" type="body"/>
          </p:nvPr>
        </p:nvSpPr>
        <p:spPr>
          <a:xfrm>
            <a:off x="5140400" y="1162800"/>
            <a:ext cx="2785200" cy="1528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407" name="Google Shape;407;p38"/>
          <p:cNvSpPr txBox="1"/>
          <p:nvPr>
            <p:ph idx="6" type="title"/>
          </p:nvPr>
        </p:nvSpPr>
        <p:spPr>
          <a:xfrm>
            <a:off x="5140400" y="552300"/>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sp>
        <p:nvSpPr>
          <p:cNvPr id="408" name="Google Shape;408;p38"/>
          <p:cNvSpPr txBox="1"/>
          <p:nvPr>
            <p:ph idx="7" type="body"/>
          </p:nvPr>
        </p:nvSpPr>
        <p:spPr>
          <a:xfrm>
            <a:off x="8833875" y="1162800"/>
            <a:ext cx="2785200" cy="1528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409" name="Google Shape;409;p38"/>
          <p:cNvSpPr txBox="1"/>
          <p:nvPr>
            <p:ph idx="8" type="title"/>
          </p:nvPr>
        </p:nvSpPr>
        <p:spPr>
          <a:xfrm>
            <a:off x="8833875" y="552300"/>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sp>
        <p:nvSpPr>
          <p:cNvPr id="410" name="Google Shape;410;p38"/>
          <p:cNvSpPr txBox="1"/>
          <p:nvPr>
            <p:ph idx="9" type="body"/>
          </p:nvPr>
        </p:nvSpPr>
        <p:spPr>
          <a:xfrm>
            <a:off x="8833875" y="4317850"/>
            <a:ext cx="2785200" cy="1528500"/>
          </a:xfrm>
          <a:prstGeom prst="rect">
            <a:avLst/>
          </a:prstGeom>
        </p:spPr>
        <p:txBody>
          <a:bodyPr anchorCtr="0" anchor="t" bIns="0" lIns="0" spcFirstLastPara="1" rIns="0" wrap="square" tIns="0">
            <a:noAutofit/>
          </a:bodyPr>
          <a:lstStyle>
            <a:lvl1pPr indent="-317500" lvl="0" marL="457200">
              <a:lnSpc>
                <a:spcPct val="100000"/>
              </a:lnSpc>
              <a:spcBef>
                <a:spcPts val="0"/>
              </a:spcBef>
              <a:spcAft>
                <a:spcPts val="0"/>
              </a:spcAft>
              <a:buClr>
                <a:schemeClr val="accent2"/>
              </a:buClr>
              <a:buSzPts val="1400"/>
              <a:buChar char="•"/>
              <a:defRPr/>
            </a:lvl1pPr>
            <a:lvl2pPr indent="-317500" lvl="1" marL="914400">
              <a:lnSpc>
                <a:spcPct val="100000"/>
              </a:lnSpc>
              <a:spcBef>
                <a:spcPts val="400"/>
              </a:spcBef>
              <a:spcAft>
                <a:spcPts val="0"/>
              </a:spcAft>
              <a:buClr>
                <a:schemeClr val="accent2"/>
              </a:buClr>
              <a:buSzPts val="1400"/>
              <a:buChar char="•"/>
              <a:defRPr/>
            </a:lvl2pPr>
            <a:lvl3pPr indent="-317500" lvl="2" marL="1371600">
              <a:lnSpc>
                <a:spcPct val="100000"/>
              </a:lnSpc>
              <a:spcBef>
                <a:spcPts val="400"/>
              </a:spcBef>
              <a:spcAft>
                <a:spcPts val="0"/>
              </a:spcAft>
              <a:buClr>
                <a:schemeClr val="accent2"/>
              </a:buClr>
              <a:buSzPts val="1400"/>
              <a:buChar char="•"/>
              <a:defRPr/>
            </a:lvl3pPr>
            <a:lvl4pPr indent="-317500" lvl="3" marL="1828800">
              <a:lnSpc>
                <a:spcPct val="100000"/>
              </a:lnSpc>
              <a:spcBef>
                <a:spcPts val="400"/>
              </a:spcBef>
              <a:spcAft>
                <a:spcPts val="0"/>
              </a:spcAft>
              <a:buClr>
                <a:schemeClr val="accent2"/>
              </a:buClr>
              <a:buSzPts val="1400"/>
              <a:buChar char="•"/>
              <a:defRPr/>
            </a:lvl4pPr>
            <a:lvl5pPr indent="-317500" lvl="4" marL="2286000">
              <a:lnSpc>
                <a:spcPct val="100000"/>
              </a:lnSpc>
              <a:spcBef>
                <a:spcPts val="400"/>
              </a:spcBef>
              <a:spcAft>
                <a:spcPts val="0"/>
              </a:spcAft>
              <a:buSzPts val="1400"/>
              <a:buChar char="•"/>
              <a:defRPr/>
            </a:lvl5pPr>
            <a:lvl6pPr indent="-317500" lvl="5" marL="2743200">
              <a:lnSpc>
                <a:spcPct val="100000"/>
              </a:lnSpc>
              <a:spcBef>
                <a:spcPts val="400"/>
              </a:spcBef>
              <a:spcAft>
                <a:spcPts val="0"/>
              </a:spcAft>
              <a:buSzPts val="1400"/>
              <a:buChar char="•"/>
              <a:defRPr/>
            </a:lvl6pPr>
            <a:lvl7pPr indent="-317500" lvl="6" marL="3200400">
              <a:lnSpc>
                <a:spcPct val="100000"/>
              </a:lnSpc>
              <a:spcBef>
                <a:spcPts val="400"/>
              </a:spcBef>
              <a:spcAft>
                <a:spcPts val="0"/>
              </a:spcAft>
              <a:buSzPts val="1400"/>
              <a:buChar char="•"/>
              <a:defRPr/>
            </a:lvl7pPr>
            <a:lvl8pPr indent="-317500" lvl="7" marL="3657600">
              <a:lnSpc>
                <a:spcPct val="100000"/>
              </a:lnSpc>
              <a:spcBef>
                <a:spcPts val="400"/>
              </a:spcBef>
              <a:spcAft>
                <a:spcPts val="0"/>
              </a:spcAft>
              <a:buSzPts val="1400"/>
              <a:buChar char="•"/>
              <a:defRPr/>
            </a:lvl8pPr>
            <a:lvl9pPr indent="-317500" lvl="8" marL="4114800">
              <a:lnSpc>
                <a:spcPct val="100000"/>
              </a:lnSpc>
              <a:spcBef>
                <a:spcPts val="400"/>
              </a:spcBef>
              <a:spcAft>
                <a:spcPts val="400"/>
              </a:spcAft>
              <a:buSzPts val="1400"/>
              <a:buChar char="•"/>
              <a:defRPr/>
            </a:lvl9pPr>
          </a:lstStyle>
          <a:p/>
        </p:txBody>
      </p:sp>
      <p:sp>
        <p:nvSpPr>
          <p:cNvPr id="411" name="Google Shape;411;p38"/>
          <p:cNvSpPr txBox="1"/>
          <p:nvPr>
            <p:ph idx="13" type="title"/>
          </p:nvPr>
        </p:nvSpPr>
        <p:spPr>
          <a:xfrm>
            <a:off x="8833875" y="3707350"/>
            <a:ext cx="2727900" cy="5403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800"/>
              <a:buNone/>
              <a:defRPr>
                <a:solidFill>
                  <a:schemeClr val="dk2"/>
                </a:solidFill>
              </a:defRPr>
            </a:lvl2pPr>
            <a:lvl3pPr lvl="2" algn="ctr">
              <a:spcBef>
                <a:spcPts val="0"/>
              </a:spcBef>
              <a:spcAft>
                <a:spcPts val="0"/>
              </a:spcAft>
              <a:buClr>
                <a:schemeClr val="dk2"/>
              </a:buClr>
              <a:buSzPts val="1800"/>
              <a:buNone/>
              <a:defRPr>
                <a:solidFill>
                  <a:schemeClr val="dk2"/>
                </a:solidFill>
              </a:defRPr>
            </a:lvl3pPr>
            <a:lvl4pPr lvl="3" algn="ctr">
              <a:spcBef>
                <a:spcPts val="0"/>
              </a:spcBef>
              <a:spcAft>
                <a:spcPts val="0"/>
              </a:spcAft>
              <a:buClr>
                <a:schemeClr val="dk2"/>
              </a:buClr>
              <a:buSzPts val="1800"/>
              <a:buNone/>
              <a:defRPr>
                <a:solidFill>
                  <a:schemeClr val="dk2"/>
                </a:solidFill>
              </a:defRPr>
            </a:lvl4pPr>
            <a:lvl5pPr lvl="4" algn="ctr">
              <a:spcBef>
                <a:spcPts val="0"/>
              </a:spcBef>
              <a:spcAft>
                <a:spcPts val="0"/>
              </a:spcAft>
              <a:buClr>
                <a:schemeClr val="dk2"/>
              </a:buClr>
              <a:buSzPts val="1800"/>
              <a:buNone/>
              <a:defRPr>
                <a:solidFill>
                  <a:schemeClr val="dk2"/>
                </a:solidFill>
              </a:defRPr>
            </a:lvl5pPr>
            <a:lvl6pPr lvl="5" algn="ctr">
              <a:spcBef>
                <a:spcPts val="0"/>
              </a:spcBef>
              <a:spcAft>
                <a:spcPts val="0"/>
              </a:spcAft>
              <a:buClr>
                <a:schemeClr val="dk2"/>
              </a:buClr>
              <a:buSzPts val="1800"/>
              <a:buNone/>
              <a:defRPr>
                <a:solidFill>
                  <a:schemeClr val="dk2"/>
                </a:solidFill>
              </a:defRPr>
            </a:lvl6pPr>
            <a:lvl7pPr lvl="6" algn="ctr">
              <a:spcBef>
                <a:spcPts val="0"/>
              </a:spcBef>
              <a:spcAft>
                <a:spcPts val="0"/>
              </a:spcAft>
              <a:buClr>
                <a:schemeClr val="dk2"/>
              </a:buClr>
              <a:buSzPts val="1800"/>
              <a:buNone/>
              <a:defRPr>
                <a:solidFill>
                  <a:schemeClr val="dk2"/>
                </a:solidFill>
              </a:defRPr>
            </a:lvl7pPr>
            <a:lvl8pPr lvl="7" algn="ctr">
              <a:spcBef>
                <a:spcPts val="0"/>
              </a:spcBef>
              <a:spcAft>
                <a:spcPts val="0"/>
              </a:spcAft>
              <a:buClr>
                <a:schemeClr val="dk2"/>
              </a:buClr>
              <a:buSzPts val="1800"/>
              <a:buNone/>
              <a:defRPr>
                <a:solidFill>
                  <a:schemeClr val="dk2"/>
                </a:solidFill>
              </a:defRPr>
            </a:lvl8pPr>
            <a:lvl9pPr lvl="8" algn="ctr">
              <a:spcBef>
                <a:spcPts val="0"/>
              </a:spcBef>
              <a:spcAft>
                <a:spcPts val="0"/>
              </a:spcAft>
              <a:buClr>
                <a:schemeClr val="dk2"/>
              </a:buClr>
              <a:buSzPts val="1800"/>
              <a:buNone/>
              <a:defRPr>
                <a:solidFill>
                  <a:schemeClr val="dk2"/>
                </a:solidFill>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1">
  <p:cSld name="SECTION_HEADER_2_1">
    <p:bg>
      <p:bgPr>
        <a:solidFill>
          <a:schemeClr val="lt1"/>
        </a:solidFill>
      </p:bgPr>
    </p:bg>
    <p:spTree>
      <p:nvGrpSpPr>
        <p:cNvPr id="412" name="Shape 412"/>
        <p:cNvGrpSpPr/>
        <p:nvPr/>
      </p:nvGrpSpPr>
      <p:grpSpPr>
        <a:xfrm>
          <a:off x="0" y="0"/>
          <a:ext cx="0" cy="0"/>
          <a:chOff x="0" y="0"/>
          <a:chExt cx="0" cy="0"/>
        </a:xfrm>
      </p:grpSpPr>
      <p:sp>
        <p:nvSpPr>
          <p:cNvPr id="413" name="Google Shape;413;p39"/>
          <p:cNvSpPr/>
          <p:nvPr/>
        </p:nvSpPr>
        <p:spPr>
          <a:xfrm>
            <a:off x="0" y="0"/>
            <a:ext cx="6096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Inter"/>
              <a:ea typeface="Inter"/>
              <a:cs typeface="Inter"/>
              <a:sym typeface="Inter"/>
            </a:endParaRPr>
          </a:p>
        </p:txBody>
      </p:sp>
      <p:sp>
        <p:nvSpPr>
          <p:cNvPr id="414" name="Google Shape;414;p39"/>
          <p:cNvSpPr/>
          <p:nvPr/>
        </p:nvSpPr>
        <p:spPr>
          <a:xfrm>
            <a:off x="516875" y="3767025"/>
            <a:ext cx="5074200" cy="2506800"/>
          </a:xfrm>
          <a:prstGeom prst="roundRect">
            <a:avLst>
              <a:gd fmla="val 16667" name="adj"/>
            </a:avLst>
          </a:prstGeom>
          <a:solidFill>
            <a:schemeClr val="accent6"/>
          </a:solidFill>
          <a:ln>
            <a:noFill/>
          </a:ln>
        </p:spPr>
        <p:txBody>
          <a:bodyPr anchorCtr="0" anchor="ctr" bIns="18287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415" name="Google Shape;415;p39"/>
          <p:cNvSpPr txBox="1"/>
          <p:nvPr>
            <p:ph type="title"/>
          </p:nvPr>
        </p:nvSpPr>
        <p:spPr>
          <a:xfrm>
            <a:off x="516875" y="382900"/>
            <a:ext cx="5074200" cy="2084700"/>
          </a:xfrm>
          <a:prstGeom prst="rect">
            <a:avLst/>
          </a:prstGeom>
          <a:noFill/>
          <a:ln>
            <a:noFill/>
          </a:ln>
        </p:spPr>
        <p:txBody>
          <a:bodyPr anchorCtr="0" anchor="t" bIns="0" lIns="0" spcFirstLastPara="1" rIns="0" wrap="square" tIns="0">
            <a:spAutoFit/>
          </a:bodyPr>
          <a:lstStyle>
            <a:lvl1pPr lvl="0" algn="l">
              <a:lnSpc>
                <a:spcPct val="90000"/>
              </a:lnSpc>
              <a:spcBef>
                <a:spcPts val="0"/>
              </a:spcBef>
              <a:spcAft>
                <a:spcPts val="0"/>
              </a:spcAft>
              <a:buClr>
                <a:schemeClr val="lt1"/>
              </a:buClr>
              <a:buSzPts val="3500"/>
              <a:buFont typeface="Inter ExtraBold"/>
              <a:buNone/>
              <a:defRPr>
                <a:solidFill>
                  <a:schemeClr val="lt1"/>
                </a:solidFill>
              </a:defRPr>
            </a:lvl1pPr>
            <a:lvl2pPr lvl="1" algn="l">
              <a:lnSpc>
                <a:spcPct val="100000"/>
              </a:lnSpc>
              <a:spcBef>
                <a:spcPts val="0"/>
              </a:spcBef>
              <a:spcAft>
                <a:spcPts val="0"/>
              </a:spcAft>
              <a:buClr>
                <a:schemeClr val="lt1"/>
              </a:buClr>
              <a:buSzPts val="1400"/>
              <a:buNone/>
              <a:defRPr>
                <a:solidFill>
                  <a:schemeClr val="lt1"/>
                </a:solidFill>
              </a:defRPr>
            </a:lvl2pPr>
            <a:lvl3pPr lvl="2" algn="l">
              <a:lnSpc>
                <a:spcPct val="100000"/>
              </a:lnSpc>
              <a:spcBef>
                <a:spcPts val="0"/>
              </a:spcBef>
              <a:spcAft>
                <a:spcPts val="0"/>
              </a:spcAft>
              <a:buClr>
                <a:schemeClr val="lt1"/>
              </a:buClr>
              <a:buSzPts val="1400"/>
              <a:buNone/>
              <a:defRPr>
                <a:solidFill>
                  <a:schemeClr val="lt1"/>
                </a:solidFill>
              </a:defRPr>
            </a:lvl3pPr>
            <a:lvl4pPr lvl="3" algn="l">
              <a:lnSpc>
                <a:spcPct val="100000"/>
              </a:lnSpc>
              <a:spcBef>
                <a:spcPts val="0"/>
              </a:spcBef>
              <a:spcAft>
                <a:spcPts val="0"/>
              </a:spcAft>
              <a:buClr>
                <a:schemeClr val="lt1"/>
              </a:buClr>
              <a:buSzPts val="1400"/>
              <a:buNone/>
              <a:defRPr>
                <a:solidFill>
                  <a:schemeClr val="lt1"/>
                </a:solidFill>
              </a:defRPr>
            </a:lvl4pPr>
            <a:lvl5pPr lvl="4" algn="l">
              <a:lnSpc>
                <a:spcPct val="100000"/>
              </a:lnSpc>
              <a:spcBef>
                <a:spcPts val="0"/>
              </a:spcBef>
              <a:spcAft>
                <a:spcPts val="0"/>
              </a:spcAft>
              <a:buClr>
                <a:schemeClr val="lt1"/>
              </a:buClr>
              <a:buSzPts val="1400"/>
              <a:buNone/>
              <a:defRPr>
                <a:solidFill>
                  <a:schemeClr val="lt1"/>
                </a:solidFill>
              </a:defRPr>
            </a:lvl5pPr>
            <a:lvl6pPr lvl="5" algn="l">
              <a:lnSpc>
                <a:spcPct val="100000"/>
              </a:lnSpc>
              <a:spcBef>
                <a:spcPts val="0"/>
              </a:spcBef>
              <a:spcAft>
                <a:spcPts val="0"/>
              </a:spcAft>
              <a:buClr>
                <a:schemeClr val="lt1"/>
              </a:buClr>
              <a:buSzPts val="1400"/>
              <a:buNone/>
              <a:defRPr>
                <a:solidFill>
                  <a:schemeClr val="lt1"/>
                </a:solidFill>
              </a:defRPr>
            </a:lvl6pPr>
            <a:lvl7pPr lvl="6" algn="l">
              <a:lnSpc>
                <a:spcPct val="100000"/>
              </a:lnSpc>
              <a:spcBef>
                <a:spcPts val="0"/>
              </a:spcBef>
              <a:spcAft>
                <a:spcPts val="0"/>
              </a:spcAft>
              <a:buClr>
                <a:schemeClr val="lt1"/>
              </a:buClr>
              <a:buSzPts val="1400"/>
              <a:buNone/>
              <a:defRPr>
                <a:solidFill>
                  <a:schemeClr val="lt1"/>
                </a:solidFill>
              </a:defRPr>
            </a:lvl7pPr>
            <a:lvl8pPr lvl="7" algn="l">
              <a:lnSpc>
                <a:spcPct val="100000"/>
              </a:lnSpc>
              <a:spcBef>
                <a:spcPts val="0"/>
              </a:spcBef>
              <a:spcAft>
                <a:spcPts val="0"/>
              </a:spcAft>
              <a:buClr>
                <a:schemeClr val="lt1"/>
              </a:buClr>
              <a:buSzPts val="1400"/>
              <a:buNone/>
              <a:defRPr>
                <a:solidFill>
                  <a:schemeClr val="lt1"/>
                </a:solidFill>
              </a:defRPr>
            </a:lvl8pPr>
            <a:lvl9pPr lvl="8" algn="l">
              <a:lnSpc>
                <a:spcPct val="100000"/>
              </a:lnSpc>
              <a:spcBef>
                <a:spcPts val="0"/>
              </a:spcBef>
              <a:spcAft>
                <a:spcPts val="0"/>
              </a:spcAft>
              <a:buClr>
                <a:schemeClr val="lt1"/>
              </a:buClr>
              <a:buSzPts val="1400"/>
              <a:buNone/>
              <a:defRPr>
                <a:solidFill>
                  <a:schemeClr val="lt1"/>
                </a:solidFill>
              </a:defRPr>
            </a:lvl9pPr>
          </a:lstStyle>
          <a:p/>
        </p:txBody>
      </p:sp>
      <p:pic>
        <p:nvPicPr>
          <p:cNvPr id="416" name="Google Shape;416;p39" title="Shape 14.png"/>
          <p:cNvPicPr preferRelativeResize="0"/>
          <p:nvPr/>
        </p:nvPicPr>
        <p:blipFill>
          <a:blip r:embed="rId2">
            <a:alphaModFix/>
          </a:blip>
          <a:stretch>
            <a:fillRect/>
          </a:stretch>
        </p:blipFill>
        <p:spPr>
          <a:xfrm>
            <a:off x="5048250" y="5805800"/>
            <a:ext cx="1052201" cy="1052201"/>
          </a:xfrm>
          <a:prstGeom prst="rect">
            <a:avLst/>
          </a:prstGeom>
          <a:noFill/>
          <a:ln>
            <a:noFill/>
          </a:ln>
        </p:spPr>
      </p:pic>
      <p:sp>
        <p:nvSpPr>
          <p:cNvPr id="417" name="Google Shape;417;p39"/>
          <p:cNvSpPr txBox="1"/>
          <p:nvPr>
            <p:ph idx="12" type="sldNum"/>
          </p:nvPr>
        </p:nvSpPr>
        <p:spPr>
          <a:xfrm>
            <a:off x="277675" y="6327596"/>
            <a:ext cx="553500" cy="3693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pic>
        <p:nvPicPr>
          <p:cNvPr id="418" name="Google Shape;418;p39" title="color=primary, Style=Bug.png"/>
          <p:cNvPicPr preferRelativeResize="0"/>
          <p:nvPr/>
        </p:nvPicPr>
        <p:blipFill>
          <a:blip r:embed="rId3">
            <a:alphaModFix/>
          </a:blip>
          <a:stretch>
            <a:fillRect/>
          </a:stretch>
        </p:blipFill>
        <p:spPr>
          <a:xfrm>
            <a:off x="11551373" y="6240275"/>
            <a:ext cx="412025" cy="389125"/>
          </a:xfrm>
          <a:prstGeom prst="rect">
            <a:avLst/>
          </a:prstGeom>
          <a:noFill/>
          <a:ln>
            <a:noFill/>
          </a:ln>
        </p:spPr>
      </p:pic>
      <p:sp>
        <p:nvSpPr>
          <p:cNvPr id="419" name="Google Shape;419;p39"/>
          <p:cNvSpPr txBox="1"/>
          <p:nvPr/>
        </p:nvSpPr>
        <p:spPr>
          <a:xfrm>
            <a:off x="831175" y="6420900"/>
            <a:ext cx="1806300" cy="12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700">
                <a:solidFill>
                  <a:srgbClr val="D1D2D3"/>
                </a:solidFill>
                <a:latin typeface="Inter Tight"/>
                <a:ea typeface="Inter Tight"/>
                <a:cs typeface="Inter Tight"/>
                <a:sym typeface="Inter Tight"/>
              </a:rPr>
              <a:t>Property of Recorded Future</a:t>
            </a:r>
            <a:endParaRPr sz="700">
              <a:solidFill>
                <a:srgbClr val="D1D2D3"/>
              </a:solidFill>
              <a:latin typeface="Inter Tight"/>
              <a:ea typeface="Inter Tight"/>
              <a:cs typeface="Inter Tight"/>
              <a:sym typeface="Inter Tight"/>
            </a:endParaRPr>
          </a:p>
        </p:txBody>
      </p:sp>
      <p:sp>
        <p:nvSpPr>
          <p:cNvPr id="420" name="Google Shape;420;p39"/>
          <p:cNvSpPr txBox="1"/>
          <p:nvPr>
            <p:ph idx="1" type="body"/>
          </p:nvPr>
        </p:nvSpPr>
        <p:spPr>
          <a:xfrm>
            <a:off x="834725" y="4068837"/>
            <a:ext cx="4438500" cy="1492200"/>
          </a:xfrm>
          <a:prstGeom prst="rect">
            <a:avLst/>
          </a:prstGeom>
          <a:noFill/>
        </p:spPr>
        <p:txBody>
          <a:bodyPr anchorCtr="0" anchor="t" bIns="0" lIns="0" spcFirstLastPara="1" rIns="0" wrap="square" tIns="0">
            <a:normAutofit/>
          </a:bodyPr>
          <a:lstStyle>
            <a:lvl1pPr indent="-330200" lvl="0" marL="457200">
              <a:spcBef>
                <a:spcPts val="1000"/>
              </a:spcBef>
              <a:spcAft>
                <a:spcPts val="0"/>
              </a:spcAft>
              <a:buClr>
                <a:schemeClr val="dk2"/>
              </a:buClr>
              <a:buSzPts val="1600"/>
              <a:buChar char="•"/>
              <a:defRPr sz="1600">
                <a:solidFill>
                  <a:schemeClr val="dk2"/>
                </a:solidFill>
              </a:defRPr>
            </a:lvl1pPr>
            <a:lvl2pPr indent="-330200" lvl="1" marL="914400">
              <a:spcBef>
                <a:spcPts val="500"/>
              </a:spcBef>
              <a:spcAft>
                <a:spcPts val="0"/>
              </a:spcAft>
              <a:buClr>
                <a:schemeClr val="dk2"/>
              </a:buClr>
              <a:buSzPts val="1600"/>
              <a:buChar char="•"/>
              <a:defRPr sz="1600">
                <a:solidFill>
                  <a:schemeClr val="dk2"/>
                </a:solidFill>
              </a:defRPr>
            </a:lvl2pPr>
            <a:lvl3pPr indent="-330200" lvl="2" marL="1371600">
              <a:spcBef>
                <a:spcPts val="500"/>
              </a:spcBef>
              <a:spcAft>
                <a:spcPts val="0"/>
              </a:spcAft>
              <a:buClr>
                <a:schemeClr val="dk2"/>
              </a:buClr>
              <a:buSzPts val="1600"/>
              <a:buChar char="•"/>
              <a:defRPr sz="1600">
                <a:solidFill>
                  <a:schemeClr val="dk2"/>
                </a:solidFill>
              </a:defRPr>
            </a:lvl3pPr>
            <a:lvl4pPr indent="-330200" lvl="3" marL="1828800">
              <a:spcBef>
                <a:spcPts val="500"/>
              </a:spcBef>
              <a:spcAft>
                <a:spcPts val="0"/>
              </a:spcAft>
              <a:buClr>
                <a:schemeClr val="dk2"/>
              </a:buClr>
              <a:buSzPts val="1600"/>
              <a:buChar char="•"/>
              <a:defRPr sz="1600">
                <a:solidFill>
                  <a:schemeClr val="dk2"/>
                </a:solidFill>
              </a:defRPr>
            </a:lvl4pPr>
            <a:lvl5pPr indent="-330200" lvl="4" marL="2286000">
              <a:spcBef>
                <a:spcPts val="500"/>
              </a:spcBef>
              <a:spcAft>
                <a:spcPts val="0"/>
              </a:spcAft>
              <a:buClr>
                <a:schemeClr val="dk2"/>
              </a:buClr>
              <a:buSzPts val="1600"/>
              <a:buChar char="•"/>
              <a:defRPr sz="1600">
                <a:solidFill>
                  <a:schemeClr val="dk2"/>
                </a:solidFill>
              </a:defRPr>
            </a:lvl5pPr>
            <a:lvl6pPr indent="-330200" lvl="5" marL="2743200">
              <a:spcBef>
                <a:spcPts val="500"/>
              </a:spcBef>
              <a:spcAft>
                <a:spcPts val="0"/>
              </a:spcAft>
              <a:buClr>
                <a:schemeClr val="dk2"/>
              </a:buClr>
              <a:buSzPts val="1600"/>
              <a:buChar char="•"/>
              <a:defRPr sz="1600">
                <a:solidFill>
                  <a:schemeClr val="dk2"/>
                </a:solidFill>
              </a:defRPr>
            </a:lvl6pPr>
            <a:lvl7pPr indent="-330200" lvl="6" marL="3200400">
              <a:spcBef>
                <a:spcPts val="500"/>
              </a:spcBef>
              <a:spcAft>
                <a:spcPts val="0"/>
              </a:spcAft>
              <a:buClr>
                <a:schemeClr val="dk2"/>
              </a:buClr>
              <a:buSzPts val="1600"/>
              <a:buChar char="•"/>
              <a:defRPr sz="1600">
                <a:solidFill>
                  <a:schemeClr val="dk2"/>
                </a:solidFill>
              </a:defRPr>
            </a:lvl7pPr>
            <a:lvl8pPr indent="-330200" lvl="7" marL="3657600">
              <a:spcBef>
                <a:spcPts val="500"/>
              </a:spcBef>
              <a:spcAft>
                <a:spcPts val="0"/>
              </a:spcAft>
              <a:buClr>
                <a:schemeClr val="dk2"/>
              </a:buClr>
              <a:buSzPts val="1600"/>
              <a:buChar char="•"/>
              <a:defRPr sz="1600">
                <a:solidFill>
                  <a:schemeClr val="dk2"/>
                </a:solidFill>
              </a:defRPr>
            </a:lvl8pPr>
            <a:lvl9pPr indent="-330200" lvl="8" marL="4114800">
              <a:spcBef>
                <a:spcPts val="500"/>
              </a:spcBef>
              <a:spcAft>
                <a:spcPts val="0"/>
              </a:spcAft>
              <a:buClr>
                <a:schemeClr val="dk2"/>
              </a:buClr>
              <a:buSzPts val="1600"/>
              <a:buChar char="•"/>
              <a:defRPr sz="1600">
                <a:solidFill>
                  <a:schemeClr val="dk2"/>
                </a:solidFill>
              </a:defRPr>
            </a:lvl9pPr>
          </a:lstStyle>
          <a:p/>
        </p:txBody>
      </p:sp>
      <p:sp>
        <p:nvSpPr>
          <p:cNvPr id="421" name="Google Shape;421;p39"/>
          <p:cNvSpPr/>
          <p:nvPr>
            <p:ph idx="2" type="pic"/>
          </p:nvPr>
        </p:nvSpPr>
        <p:spPr>
          <a:xfrm>
            <a:off x="516875" y="2659325"/>
            <a:ext cx="1246500" cy="473100"/>
          </a:xfrm>
          <a:prstGeom prst="rect">
            <a:avLst/>
          </a:prstGeom>
          <a:noFill/>
          <a:ln>
            <a:noFill/>
          </a:ln>
        </p:spPr>
      </p:sp>
      <p:sp>
        <p:nvSpPr>
          <p:cNvPr id="422" name="Google Shape;422;p39"/>
          <p:cNvSpPr txBox="1"/>
          <p:nvPr>
            <p:ph idx="3" type="body"/>
          </p:nvPr>
        </p:nvSpPr>
        <p:spPr>
          <a:xfrm>
            <a:off x="534450" y="3324150"/>
            <a:ext cx="4148700" cy="389100"/>
          </a:xfrm>
          <a:prstGeom prst="rect">
            <a:avLst/>
          </a:prstGeom>
        </p:spPr>
        <p:txBody>
          <a:bodyPr anchorCtr="0" anchor="t" bIns="0" lIns="0" spcFirstLastPara="1" rIns="0" wrap="square" tIns="0">
            <a:noAutofit/>
          </a:bodyPr>
          <a:lstStyle>
            <a:lvl1pPr indent="-317500" lvl="0" marL="457200">
              <a:spcBef>
                <a:spcPts val="1000"/>
              </a:spcBef>
              <a:spcAft>
                <a:spcPts val="0"/>
              </a:spcAft>
              <a:buClr>
                <a:schemeClr val="lt1"/>
              </a:buClr>
              <a:buSzPts val="1400"/>
              <a:buChar char="•"/>
              <a:defRPr>
                <a:solidFill>
                  <a:schemeClr val="lt1"/>
                </a:solidFill>
              </a:defRPr>
            </a:lvl1pPr>
            <a:lvl2pPr indent="-317500" lvl="1" marL="914400">
              <a:spcBef>
                <a:spcPts val="500"/>
              </a:spcBef>
              <a:spcAft>
                <a:spcPts val="0"/>
              </a:spcAft>
              <a:buClr>
                <a:schemeClr val="lt1"/>
              </a:buClr>
              <a:buSzPts val="1400"/>
              <a:buChar char="•"/>
              <a:defRPr>
                <a:solidFill>
                  <a:schemeClr val="lt1"/>
                </a:solidFill>
              </a:defRPr>
            </a:lvl2pPr>
            <a:lvl3pPr indent="-317500" lvl="2" marL="1371600">
              <a:spcBef>
                <a:spcPts val="500"/>
              </a:spcBef>
              <a:spcAft>
                <a:spcPts val="0"/>
              </a:spcAft>
              <a:buClr>
                <a:schemeClr val="lt1"/>
              </a:buClr>
              <a:buSzPts val="1400"/>
              <a:buChar char="•"/>
              <a:defRPr>
                <a:solidFill>
                  <a:schemeClr val="lt1"/>
                </a:solidFill>
              </a:defRPr>
            </a:lvl3pPr>
            <a:lvl4pPr indent="-317500" lvl="3" marL="1828800">
              <a:spcBef>
                <a:spcPts val="500"/>
              </a:spcBef>
              <a:spcAft>
                <a:spcPts val="0"/>
              </a:spcAft>
              <a:buClr>
                <a:schemeClr val="lt1"/>
              </a:buClr>
              <a:buSzPts val="1400"/>
              <a:buChar char="•"/>
              <a:defRPr>
                <a:solidFill>
                  <a:schemeClr val="lt1"/>
                </a:solidFill>
              </a:defRPr>
            </a:lvl4pPr>
            <a:lvl5pPr indent="-317500" lvl="4" marL="2286000">
              <a:spcBef>
                <a:spcPts val="500"/>
              </a:spcBef>
              <a:spcAft>
                <a:spcPts val="0"/>
              </a:spcAft>
              <a:buClr>
                <a:schemeClr val="lt1"/>
              </a:buClr>
              <a:buSzPts val="1400"/>
              <a:buChar char="•"/>
              <a:defRPr>
                <a:solidFill>
                  <a:schemeClr val="lt1"/>
                </a:solidFill>
              </a:defRPr>
            </a:lvl5pPr>
            <a:lvl6pPr indent="-317500" lvl="5" marL="2743200">
              <a:spcBef>
                <a:spcPts val="500"/>
              </a:spcBef>
              <a:spcAft>
                <a:spcPts val="0"/>
              </a:spcAft>
              <a:buClr>
                <a:schemeClr val="lt1"/>
              </a:buClr>
              <a:buSzPts val="1400"/>
              <a:buChar char="•"/>
              <a:defRPr>
                <a:solidFill>
                  <a:schemeClr val="lt1"/>
                </a:solidFill>
              </a:defRPr>
            </a:lvl6pPr>
            <a:lvl7pPr indent="-317500" lvl="6" marL="3200400">
              <a:spcBef>
                <a:spcPts val="500"/>
              </a:spcBef>
              <a:spcAft>
                <a:spcPts val="0"/>
              </a:spcAft>
              <a:buClr>
                <a:schemeClr val="lt1"/>
              </a:buClr>
              <a:buSzPts val="1400"/>
              <a:buChar char="•"/>
              <a:defRPr>
                <a:solidFill>
                  <a:schemeClr val="lt1"/>
                </a:solidFill>
              </a:defRPr>
            </a:lvl7pPr>
            <a:lvl8pPr indent="-317500" lvl="7" marL="3657600">
              <a:spcBef>
                <a:spcPts val="500"/>
              </a:spcBef>
              <a:spcAft>
                <a:spcPts val="0"/>
              </a:spcAft>
              <a:buClr>
                <a:schemeClr val="lt1"/>
              </a:buClr>
              <a:buSzPts val="1400"/>
              <a:buChar char="•"/>
              <a:defRPr>
                <a:solidFill>
                  <a:schemeClr val="lt1"/>
                </a:solidFill>
              </a:defRPr>
            </a:lvl8pPr>
            <a:lvl9pPr indent="-317500" lvl="8" marL="4114800">
              <a:spcBef>
                <a:spcPts val="500"/>
              </a:spcBef>
              <a:spcAft>
                <a:spcPts val="0"/>
              </a:spcAft>
              <a:buClr>
                <a:schemeClr val="lt1"/>
              </a:buClr>
              <a:buSzPts val="1400"/>
              <a:buChar char="•"/>
              <a:defRPr>
                <a:solidFill>
                  <a:schemeClr val="lt1"/>
                </a:solidFill>
              </a:defRPr>
            </a:lvl9pPr>
          </a:lstStyle>
          <a:p/>
        </p:txBody>
      </p:sp>
      <p:sp>
        <p:nvSpPr>
          <p:cNvPr id="423" name="Google Shape;423;p39"/>
          <p:cNvSpPr/>
          <p:nvPr/>
        </p:nvSpPr>
        <p:spPr>
          <a:xfrm>
            <a:off x="6601175" y="3767025"/>
            <a:ext cx="5195400" cy="2343900"/>
          </a:xfrm>
          <a:prstGeom prst="roundRect">
            <a:avLst>
              <a:gd fmla="val 16667" name="adj"/>
            </a:avLst>
          </a:prstGeom>
          <a:solidFill>
            <a:schemeClr val="accent4"/>
          </a:solidFill>
          <a:ln>
            <a:noFill/>
          </a:ln>
        </p:spPr>
        <p:txBody>
          <a:bodyPr anchorCtr="0" anchor="ctr" bIns="18287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424" name="Google Shape;424;p39"/>
          <p:cNvSpPr txBox="1"/>
          <p:nvPr>
            <p:ph idx="4" type="body"/>
          </p:nvPr>
        </p:nvSpPr>
        <p:spPr>
          <a:xfrm>
            <a:off x="6926325" y="4415600"/>
            <a:ext cx="4568700" cy="1492200"/>
          </a:xfrm>
          <a:prstGeom prst="rect">
            <a:avLst/>
          </a:prstGeom>
          <a:noFill/>
        </p:spPr>
        <p:txBody>
          <a:bodyPr anchorCtr="0" anchor="t" bIns="365750" lIns="0" spcFirstLastPara="1" rIns="365750" wrap="square" tIns="0">
            <a:normAutofit/>
          </a:bodyPr>
          <a:lstStyle>
            <a:lvl1pPr indent="-317500" lvl="0" marL="457200">
              <a:lnSpc>
                <a:spcPct val="100000"/>
              </a:lnSpc>
              <a:spcBef>
                <a:spcPts val="10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1pPr>
            <a:lvl2pPr indent="-317500" lvl="1" marL="9144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2pPr>
            <a:lvl3pPr indent="-317500" lvl="2" marL="13716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3pPr>
            <a:lvl4pPr indent="-317500" lvl="3" marL="18288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4pPr>
            <a:lvl5pPr indent="-317500" lvl="4" marL="22860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5pPr>
            <a:lvl6pPr indent="-317500" lvl="5" marL="27432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6pPr>
            <a:lvl7pPr indent="-317500" lvl="6" marL="32004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7pPr>
            <a:lvl8pPr indent="-317500" lvl="7" marL="36576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8pPr>
            <a:lvl9pPr indent="-317500" lvl="8" marL="4114800">
              <a:lnSpc>
                <a:spcPct val="100000"/>
              </a:lnSpc>
              <a:spcBef>
                <a:spcPts val="500"/>
              </a:spcBef>
              <a:spcAft>
                <a:spcPts val="0"/>
              </a:spcAft>
              <a:buClr>
                <a:schemeClr val="lt1"/>
              </a:buClr>
              <a:buSzPts val="1400"/>
              <a:buFont typeface="Inter Tight Medium"/>
              <a:buChar char="•"/>
              <a:defRPr>
                <a:solidFill>
                  <a:schemeClr val="lt1"/>
                </a:solidFill>
                <a:latin typeface="Inter Tight Medium"/>
                <a:ea typeface="Inter Tight Medium"/>
                <a:cs typeface="Inter Tight Medium"/>
                <a:sym typeface="Inter Tight Medium"/>
              </a:defRPr>
            </a:lvl9pPr>
          </a:lstStyle>
          <a:p/>
        </p:txBody>
      </p:sp>
      <p:sp>
        <p:nvSpPr>
          <p:cNvPr id="425" name="Google Shape;425;p39"/>
          <p:cNvSpPr txBox="1"/>
          <p:nvPr>
            <p:ph idx="5" type="body"/>
          </p:nvPr>
        </p:nvSpPr>
        <p:spPr>
          <a:xfrm>
            <a:off x="6522550" y="735750"/>
            <a:ext cx="5195400" cy="1253400"/>
          </a:xfrm>
          <a:prstGeom prst="rect">
            <a:avLst/>
          </a:prstGeom>
        </p:spPr>
        <p:txBody>
          <a:bodyPr anchorCtr="0" anchor="t" bIns="0" lIns="0" spcFirstLastPara="1" rIns="0" wrap="square" tIns="0">
            <a:normAutofit/>
          </a:bodyPr>
          <a:lstStyle>
            <a:lvl1pPr indent="-304800" lvl="0" marL="457200">
              <a:lnSpc>
                <a:spcPct val="100000"/>
              </a:lnSpc>
              <a:spcBef>
                <a:spcPts val="1000"/>
              </a:spcBef>
              <a:spcAft>
                <a:spcPts val="0"/>
              </a:spcAft>
              <a:buClr>
                <a:schemeClr val="accent2"/>
              </a:buClr>
              <a:buSzPts val="1200"/>
              <a:buChar char="•"/>
              <a:defRPr sz="1200"/>
            </a:lvl1pPr>
            <a:lvl2pPr indent="-304800" lvl="1" marL="914400">
              <a:lnSpc>
                <a:spcPct val="100000"/>
              </a:lnSpc>
              <a:spcBef>
                <a:spcPts val="500"/>
              </a:spcBef>
              <a:spcAft>
                <a:spcPts val="0"/>
              </a:spcAft>
              <a:buClr>
                <a:schemeClr val="accent2"/>
              </a:buClr>
              <a:buSzPts val="1200"/>
              <a:buChar char="•"/>
              <a:defRPr sz="1200"/>
            </a:lvl2pPr>
            <a:lvl3pPr indent="-304800" lvl="2" marL="1371600">
              <a:lnSpc>
                <a:spcPct val="100000"/>
              </a:lnSpc>
              <a:spcBef>
                <a:spcPts val="500"/>
              </a:spcBef>
              <a:spcAft>
                <a:spcPts val="0"/>
              </a:spcAft>
              <a:buClr>
                <a:schemeClr val="accent2"/>
              </a:buClr>
              <a:buSzPts val="1200"/>
              <a:buChar char="•"/>
              <a:defRPr sz="1200"/>
            </a:lvl3pPr>
            <a:lvl4pPr indent="-304800" lvl="3" marL="1828800">
              <a:lnSpc>
                <a:spcPct val="100000"/>
              </a:lnSpc>
              <a:spcBef>
                <a:spcPts val="500"/>
              </a:spcBef>
              <a:spcAft>
                <a:spcPts val="0"/>
              </a:spcAft>
              <a:buClr>
                <a:schemeClr val="accent2"/>
              </a:buClr>
              <a:buSzPts val="1200"/>
              <a:buChar char="•"/>
              <a:defRPr sz="1200"/>
            </a:lvl4pPr>
            <a:lvl5pPr indent="-304800" lvl="4" marL="2286000">
              <a:lnSpc>
                <a:spcPct val="100000"/>
              </a:lnSpc>
              <a:spcBef>
                <a:spcPts val="500"/>
              </a:spcBef>
              <a:spcAft>
                <a:spcPts val="0"/>
              </a:spcAft>
              <a:buClr>
                <a:schemeClr val="accent2"/>
              </a:buClr>
              <a:buSzPts val="1200"/>
              <a:buChar char="•"/>
              <a:defRPr sz="1200"/>
            </a:lvl5pPr>
            <a:lvl6pPr indent="-304800" lvl="5" marL="2743200">
              <a:lnSpc>
                <a:spcPct val="100000"/>
              </a:lnSpc>
              <a:spcBef>
                <a:spcPts val="500"/>
              </a:spcBef>
              <a:spcAft>
                <a:spcPts val="0"/>
              </a:spcAft>
              <a:buClr>
                <a:schemeClr val="accent2"/>
              </a:buClr>
              <a:buSzPts val="1200"/>
              <a:buChar char="•"/>
              <a:defRPr sz="1200"/>
            </a:lvl6pPr>
            <a:lvl7pPr indent="-304800" lvl="6" marL="3200400">
              <a:lnSpc>
                <a:spcPct val="100000"/>
              </a:lnSpc>
              <a:spcBef>
                <a:spcPts val="500"/>
              </a:spcBef>
              <a:spcAft>
                <a:spcPts val="0"/>
              </a:spcAft>
              <a:buClr>
                <a:schemeClr val="accent2"/>
              </a:buClr>
              <a:buSzPts val="1200"/>
              <a:buChar char="•"/>
              <a:defRPr sz="1200"/>
            </a:lvl7pPr>
            <a:lvl8pPr indent="-304800" lvl="7" marL="3657600">
              <a:lnSpc>
                <a:spcPct val="100000"/>
              </a:lnSpc>
              <a:spcBef>
                <a:spcPts val="500"/>
              </a:spcBef>
              <a:spcAft>
                <a:spcPts val="0"/>
              </a:spcAft>
              <a:buClr>
                <a:schemeClr val="accent2"/>
              </a:buClr>
              <a:buSzPts val="1200"/>
              <a:buChar char="•"/>
              <a:defRPr sz="1200"/>
            </a:lvl8pPr>
            <a:lvl9pPr indent="-304800" lvl="8" marL="4114800">
              <a:lnSpc>
                <a:spcPct val="100000"/>
              </a:lnSpc>
              <a:spcBef>
                <a:spcPts val="500"/>
              </a:spcBef>
              <a:spcAft>
                <a:spcPts val="0"/>
              </a:spcAft>
              <a:buClr>
                <a:schemeClr val="accent2"/>
              </a:buClr>
              <a:buSzPts val="1200"/>
              <a:buChar char="•"/>
              <a:defRPr sz="1200"/>
            </a:lvl9pPr>
          </a:lstStyle>
          <a:p/>
        </p:txBody>
      </p:sp>
      <p:sp>
        <p:nvSpPr>
          <p:cNvPr id="426" name="Google Shape;426;p39"/>
          <p:cNvSpPr txBox="1"/>
          <p:nvPr/>
        </p:nvSpPr>
        <p:spPr>
          <a:xfrm>
            <a:off x="6522550" y="382900"/>
            <a:ext cx="3972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chemeClr val="dk2"/>
                </a:solidFill>
                <a:latin typeface="Inter Tight"/>
                <a:ea typeface="Inter Tight"/>
                <a:cs typeface="Inter Tight"/>
                <a:sym typeface="Inter Tight"/>
              </a:rPr>
              <a:t>The Challenge</a:t>
            </a:r>
            <a:endParaRPr b="1">
              <a:solidFill>
                <a:schemeClr val="dk2"/>
              </a:solidFill>
              <a:latin typeface="Inter Tight"/>
              <a:ea typeface="Inter Tight"/>
              <a:cs typeface="Inter Tight"/>
              <a:sym typeface="Inter Tight"/>
            </a:endParaRPr>
          </a:p>
        </p:txBody>
      </p:sp>
      <p:sp>
        <p:nvSpPr>
          <p:cNvPr id="427" name="Google Shape;427;p39"/>
          <p:cNvSpPr txBox="1"/>
          <p:nvPr>
            <p:ph idx="6" type="body"/>
          </p:nvPr>
        </p:nvSpPr>
        <p:spPr>
          <a:xfrm>
            <a:off x="6522550" y="2275413"/>
            <a:ext cx="5195400" cy="1253400"/>
          </a:xfrm>
          <a:prstGeom prst="rect">
            <a:avLst/>
          </a:prstGeom>
        </p:spPr>
        <p:txBody>
          <a:bodyPr anchorCtr="0" anchor="t" bIns="0" lIns="0" spcFirstLastPara="1" rIns="0" wrap="square" tIns="0">
            <a:normAutofit/>
          </a:bodyPr>
          <a:lstStyle>
            <a:lvl1pPr indent="-304800" lvl="0" marL="457200">
              <a:lnSpc>
                <a:spcPct val="100000"/>
              </a:lnSpc>
              <a:spcBef>
                <a:spcPts val="1000"/>
              </a:spcBef>
              <a:spcAft>
                <a:spcPts val="0"/>
              </a:spcAft>
              <a:buClr>
                <a:schemeClr val="accent2"/>
              </a:buClr>
              <a:buSzPts val="1200"/>
              <a:buChar char="•"/>
              <a:defRPr sz="1200"/>
            </a:lvl1pPr>
            <a:lvl2pPr indent="-304800" lvl="1" marL="914400">
              <a:lnSpc>
                <a:spcPct val="100000"/>
              </a:lnSpc>
              <a:spcBef>
                <a:spcPts val="500"/>
              </a:spcBef>
              <a:spcAft>
                <a:spcPts val="0"/>
              </a:spcAft>
              <a:buClr>
                <a:schemeClr val="accent2"/>
              </a:buClr>
              <a:buSzPts val="1200"/>
              <a:buChar char="•"/>
              <a:defRPr sz="1200"/>
            </a:lvl2pPr>
            <a:lvl3pPr indent="-304800" lvl="2" marL="1371600">
              <a:lnSpc>
                <a:spcPct val="100000"/>
              </a:lnSpc>
              <a:spcBef>
                <a:spcPts val="500"/>
              </a:spcBef>
              <a:spcAft>
                <a:spcPts val="0"/>
              </a:spcAft>
              <a:buClr>
                <a:schemeClr val="accent2"/>
              </a:buClr>
              <a:buSzPts val="1200"/>
              <a:buChar char="•"/>
              <a:defRPr sz="1200"/>
            </a:lvl3pPr>
            <a:lvl4pPr indent="-304800" lvl="3" marL="1828800">
              <a:lnSpc>
                <a:spcPct val="100000"/>
              </a:lnSpc>
              <a:spcBef>
                <a:spcPts val="500"/>
              </a:spcBef>
              <a:spcAft>
                <a:spcPts val="0"/>
              </a:spcAft>
              <a:buClr>
                <a:schemeClr val="accent2"/>
              </a:buClr>
              <a:buSzPts val="1200"/>
              <a:buChar char="•"/>
              <a:defRPr sz="1200"/>
            </a:lvl4pPr>
            <a:lvl5pPr indent="-304800" lvl="4" marL="2286000">
              <a:lnSpc>
                <a:spcPct val="100000"/>
              </a:lnSpc>
              <a:spcBef>
                <a:spcPts val="500"/>
              </a:spcBef>
              <a:spcAft>
                <a:spcPts val="0"/>
              </a:spcAft>
              <a:buClr>
                <a:schemeClr val="accent2"/>
              </a:buClr>
              <a:buSzPts val="1200"/>
              <a:buChar char="•"/>
              <a:defRPr sz="1200"/>
            </a:lvl5pPr>
            <a:lvl6pPr indent="-304800" lvl="5" marL="2743200">
              <a:lnSpc>
                <a:spcPct val="100000"/>
              </a:lnSpc>
              <a:spcBef>
                <a:spcPts val="500"/>
              </a:spcBef>
              <a:spcAft>
                <a:spcPts val="0"/>
              </a:spcAft>
              <a:buClr>
                <a:schemeClr val="accent2"/>
              </a:buClr>
              <a:buSzPts val="1200"/>
              <a:buChar char="•"/>
              <a:defRPr sz="1200"/>
            </a:lvl6pPr>
            <a:lvl7pPr indent="-304800" lvl="6" marL="3200400">
              <a:lnSpc>
                <a:spcPct val="100000"/>
              </a:lnSpc>
              <a:spcBef>
                <a:spcPts val="500"/>
              </a:spcBef>
              <a:spcAft>
                <a:spcPts val="0"/>
              </a:spcAft>
              <a:buClr>
                <a:schemeClr val="accent2"/>
              </a:buClr>
              <a:buSzPts val="1200"/>
              <a:buChar char="•"/>
              <a:defRPr sz="1200"/>
            </a:lvl7pPr>
            <a:lvl8pPr indent="-304800" lvl="7" marL="3657600">
              <a:lnSpc>
                <a:spcPct val="100000"/>
              </a:lnSpc>
              <a:spcBef>
                <a:spcPts val="500"/>
              </a:spcBef>
              <a:spcAft>
                <a:spcPts val="0"/>
              </a:spcAft>
              <a:buClr>
                <a:schemeClr val="accent2"/>
              </a:buClr>
              <a:buSzPts val="1200"/>
              <a:buChar char="•"/>
              <a:defRPr sz="1200"/>
            </a:lvl8pPr>
            <a:lvl9pPr indent="-304800" lvl="8" marL="4114800">
              <a:lnSpc>
                <a:spcPct val="100000"/>
              </a:lnSpc>
              <a:spcBef>
                <a:spcPts val="500"/>
              </a:spcBef>
              <a:spcAft>
                <a:spcPts val="0"/>
              </a:spcAft>
              <a:buClr>
                <a:schemeClr val="accent2"/>
              </a:buClr>
              <a:buSzPts val="1200"/>
              <a:buChar char="•"/>
              <a:defRPr sz="1200"/>
            </a:lvl9pPr>
          </a:lstStyle>
          <a:p/>
        </p:txBody>
      </p:sp>
      <p:sp>
        <p:nvSpPr>
          <p:cNvPr id="428" name="Google Shape;428;p39"/>
          <p:cNvSpPr txBox="1"/>
          <p:nvPr/>
        </p:nvSpPr>
        <p:spPr>
          <a:xfrm>
            <a:off x="6522550" y="1922563"/>
            <a:ext cx="3972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chemeClr val="dk2"/>
                </a:solidFill>
                <a:latin typeface="Inter Tight"/>
                <a:ea typeface="Inter Tight"/>
                <a:cs typeface="Inter Tight"/>
                <a:sym typeface="Inter Tight"/>
              </a:rPr>
              <a:t>The Solution</a:t>
            </a:r>
            <a:endParaRPr b="1">
              <a:solidFill>
                <a:schemeClr val="dk2"/>
              </a:solidFill>
              <a:latin typeface="Inter Tight"/>
              <a:ea typeface="Inter Tight"/>
              <a:cs typeface="Inter Tight"/>
              <a:sym typeface="Inter Tight"/>
            </a:endParaRPr>
          </a:p>
        </p:txBody>
      </p:sp>
      <p:sp>
        <p:nvSpPr>
          <p:cNvPr id="429" name="Google Shape;429;p39"/>
          <p:cNvSpPr txBox="1"/>
          <p:nvPr/>
        </p:nvSpPr>
        <p:spPr>
          <a:xfrm>
            <a:off x="6844350" y="4015388"/>
            <a:ext cx="3972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chemeClr val="lt1"/>
                </a:solidFill>
                <a:latin typeface="Inter Tight"/>
                <a:ea typeface="Inter Tight"/>
                <a:cs typeface="Inter Tight"/>
                <a:sym typeface="Inter Tight"/>
              </a:rPr>
              <a:t>The Outcome</a:t>
            </a:r>
            <a:endParaRPr b="1">
              <a:solidFill>
                <a:schemeClr val="lt1"/>
              </a:solidFill>
              <a:latin typeface="Inter Tight"/>
              <a:ea typeface="Inter Tight"/>
              <a:cs typeface="Inter Tight"/>
              <a:sym typeface="Inter Tight"/>
            </a:endParaRPr>
          </a:p>
        </p:txBody>
      </p:sp>
      <p:sp>
        <p:nvSpPr>
          <p:cNvPr id="430" name="Google Shape;430;p39"/>
          <p:cNvSpPr txBox="1"/>
          <p:nvPr>
            <p:ph idx="7" type="body"/>
          </p:nvPr>
        </p:nvSpPr>
        <p:spPr>
          <a:xfrm>
            <a:off x="834725" y="5662646"/>
            <a:ext cx="4438500" cy="473100"/>
          </a:xfrm>
          <a:prstGeom prst="rect">
            <a:avLst/>
          </a:prstGeom>
          <a:noFill/>
        </p:spPr>
        <p:txBody>
          <a:bodyPr anchorCtr="0" anchor="t" bIns="0" lIns="0" spcFirstLastPara="1" rIns="0" wrap="square" tIns="0">
            <a:noAutofit/>
          </a:bodyPr>
          <a:lstStyle>
            <a:lvl1pPr indent="-317500" lvl="0" marL="457200">
              <a:spcBef>
                <a:spcPts val="1000"/>
              </a:spcBef>
              <a:spcAft>
                <a:spcPts val="0"/>
              </a:spcAft>
              <a:buClr>
                <a:schemeClr val="dk2"/>
              </a:buClr>
              <a:buSzPts val="1400"/>
              <a:buChar char="•"/>
              <a:defRPr b="1">
                <a:solidFill>
                  <a:schemeClr val="dk2"/>
                </a:solidFill>
              </a:defRPr>
            </a:lvl1pPr>
            <a:lvl2pPr indent="-317500" lvl="1" marL="914400">
              <a:spcBef>
                <a:spcPts val="500"/>
              </a:spcBef>
              <a:spcAft>
                <a:spcPts val="0"/>
              </a:spcAft>
              <a:buClr>
                <a:schemeClr val="dk2"/>
              </a:buClr>
              <a:buSzPts val="1400"/>
              <a:buChar char="•"/>
              <a:defRPr b="1">
                <a:solidFill>
                  <a:schemeClr val="dk2"/>
                </a:solidFill>
              </a:defRPr>
            </a:lvl2pPr>
            <a:lvl3pPr indent="-317500" lvl="2" marL="1371600">
              <a:spcBef>
                <a:spcPts val="500"/>
              </a:spcBef>
              <a:spcAft>
                <a:spcPts val="0"/>
              </a:spcAft>
              <a:buClr>
                <a:schemeClr val="dk2"/>
              </a:buClr>
              <a:buSzPts val="1400"/>
              <a:buChar char="•"/>
              <a:defRPr b="1">
                <a:solidFill>
                  <a:schemeClr val="dk2"/>
                </a:solidFill>
              </a:defRPr>
            </a:lvl3pPr>
            <a:lvl4pPr indent="-317500" lvl="3" marL="1828800">
              <a:spcBef>
                <a:spcPts val="500"/>
              </a:spcBef>
              <a:spcAft>
                <a:spcPts val="0"/>
              </a:spcAft>
              <a:buClr>
                <a:schemeClr val="dk2"/>
              </a:buClr>
              <a:buSzPts val="1400"/>
              <a:buChar char="•"/>
              <a:defRPr b="1">
                <a:solidFill>
                  <a:schemeClr val="dk2"/>
                </a:solidFill>
              </a:defRPr>
            </a:lvl4pPr>
            <a:lvl5pPr indent="-317500" lvl="4" marL="2286000">
              <a:spcBef>
                <a:spcPts val="500"/>
              </a:spcBef>
              <a:spcAft>
                <a:spcPts val="0"/>
              </a:spcAft>
              <a:buClr>
                <a:schemeClr val="dk2"/>
              </a:buClr>
              <a:buSzPts val="1400"/>
              <a:buChar char="•"/>
              <a:defRPr b="1">
                <a:solidFill>
                  <a:schemeClr val="dk2"/>
                </a:solidFill>
              </a:defRPr>
            </a:lvl5pPr>
            <a:lvl6pPr indent="-317500" lvl="5" marL="2743200">
              <a:spcBef>
                <a:spcPts val="500"/>
              </a:spcBef>
              <a:spcAft>
                <a:spcPts val="0"/>
              </a:spcAft>
              <a:buClr>
                <a:schemeClr val="dk2"/>
              </a:buClr>
              <a:buSzPts val="1400"/>
              <a:buChar char="•"/>
              <a:defRPr b="1">
                <a:solidFill>
                  <a:schemeClr val="dk2"/>
                </a:solidFill>
              </a:defRPr>
            </a:lvl6pPr>
            <a:lvl7pPr indent="-317500" lvl="6" marL="3200400">
              <a:spcBef>
                <a:spcPts val="500"/>
              </a:spcBef>
              <a:spcAft>
                <a:spcPts val="0"/>
              </a:spcAft>
              <a:buClr>
                <a:schemeClr val="dk2"/>
              </a:buClr>
              <a:buSzPts val="1400"/>
              <a:buChar char="•"/>
              <a:defRPr b="1">
                <a:solidFill>
                  <a:schemeClr val="dk2"/>
                </a:solidFill>
              </a:defRPr>
            </a:lvl7pPr>
            <a:lvl8pPr indent="-317500" lvl="7" marL="3657600">
              <a:spcBef>
                <a:spcPts val="500"/>
              </a:spcBef>
              <a:spcAft>
                <a:spcPts val="0"/>
              </a:spcAft>
              <a:buClr>
                <a:schemeClr val="dk2"/>
              </a:buClr>
              <a:buSzPts val="1400"/>
              <a:buChar char="•"/>
              <a:defRPr b="1">
                <a:solidFill>
                  <a:schemeClr val="dk2"/>
                </a:solidFill>
              </a:defRPr>
            </a:lvl8pPr>
            <a:lvl9pPr indent="-317500" lvl="8" marL="4114800">
              <a:spcBef>
                <a:spcPts val="500"/>
              </a:spcBef>
              <a:spcAft>
                <a:spcPts val="0"/>
              </a:spcAft>
              <a:buClr>
                <a:schemeClr val="dk2"/>
              </a:buClr>
              <a:buSzPts val="1400"/>
              <a:buChar char="•"/>
              <a:defRPr b="1">
                <a:solidFill>
                  <a:schemeClr val="dk2"/>
                </a:solidFill>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Option 2 - Editable Title">
  <p:cSld name="Title Slide_2">
    <p:spTree>
      <p:nvGrpSpPr>
        <p:cNvPr id="431" name="Shape 431"/>
        <p:cNvGrpSpPr/>
        <p:nvPr/>
      </p:nvGrpSpPr>
      <p:grpSpPr>
        <a:xfrm>
          <a:off x="0" y="0"/>
          <a:ext cx="0" cy="0"/>
          <a:chOff x="0" y="0"/>
          <a:chExt cx="0" cy="0"/>
        </a:xfrm>
      </p:grpSpPr>
      <p:pic>
        <p:nvPicPr>
          <p:cNvPr id="432" name="Google Shape;432;p40" title="Hero Graphic Home.png"/>
          <p:cNvPicPr preferRelativeResize="0"/>
          <p:nvPr/>
        </p:nvPicPr>
        <p:blipFill rotWithShape="1">
          <a:blip r:embed="rId2">
            <a:alphaModFix/>
          </a:blip>
          <a:srcRect b="1409" l="5742" r="10420" t="0"/>
          <a:stretch/>
        </p:blipFill>
        <p:spPr>
          <a:xfrm>
            <a:off x="-10150" y="-113725"/>
            <a:ext cx="12421125" cy="7053375"/>
          </a:xfrm>
          <a:prstGeom prst="rect">
            <a:avLst/>
          </a:prstGeom>
          <a:noFill/>
          <a:ln>
            <a:noFill/>
          </a:ln>
        </p:spPr>
      </p:pic>
      <p:pic>
        <p:nvPicPr>
          <p:cNvPr id="433" name="Google Shape;433;p40" title="color=primary, Style=Full Logo.png"/>
          <p:cNvPicPr preferRelativeResize="0"/>
          <p:nvPr/>
        </p:nvPicPr>
        <p:blipFill>
          <a:blip r:embed="rId3">
            <a:alphaModFix/>
          </a:blip>
          <a:stretch>
            <a:fillRect/>
          </a:stretch>
        </p:blipFill>
        <p:spPr>
          <a:xfrm>
            <a:off x="645698" y="616962"/>
            <a:ext cx="4237598" cy="512325"/>
          </a:xfrm>
          <a:prstGeom prst="rect">
            <a:avLst/>
          </a:prstGeom>
          <a:noFill/>
          <a:ln>
            <a:noFill/>
          </a:ln>
        </p:spPr>
      </p:pic>
      <p:sp>
        <p:nvSpPr>
          <p:cNvPr id="434" name="Google Shape;434;p40"/>
          <p:cNvSpPr txBox="1"/>
          <p:nvPr>
            <p:ph type="title"/>
          </p:nvPr>
        </p:nvSpPr>
        <p:spPr>
          <a:xfrm>
            <a:off x="645700" y="1531725"/>
            <a:ext cx="7707900" cy="3231000"/>
          </a:xfrm>
          <a:prstGeom prst="rect">
            <a:avLst/>
          </a:prstGeom>
        </p:spPr>
        <p:txBody>
          <a:bodyPr anchorCtr="0" anchor="t" bIns="0" lIns="0" spcFirstLastPara="1" rIns="0" wrap="square" tIns="0">
            <a:normAutofit/>
          </a:bodyPr>
          <a:lstStyle>
            <a:lvl1pPr lvl="0">
              <a:spcBef>
                <a:spcPts val="0"/>
              </a:spcBef>
              <a:spcAft>
                <a:spcPts val="0"/>
              </a:spcAft>
              <a:buSzPts val="7500"/>
              <a:buNone/>
              <a:defRPr sz="7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Title Left - Copy Right">
  <p:cSld name="TITLE_AND_BODY_1_1">
    <p:bg>
      <p:bgPr>
        <a:solidFill>
          <a:schemeClr val="lt1"/>
        </a:solidFill>
      </p:bgPr>
    </p:bg>
    <p:spTree>
      <p:nvGrpSpPr>
        <p:cNvPr id="26" name="Shape 26"/>
        <p:cNvGrpSpPr/>
        <p:nvPr/>
      </p:nvGrpSpPr>
      <p:grpSpPr>
        <a:xfrm>
          <a:off x="0" y="0"/>
          <a:ext cx="0" cy="0"/>
          <a:chOff x="0" y="0"/>
          <a:chExt cx="0" cy="0"/>
        </a:xfrm>
      </p:grpSpPr>
      <p:sp>
        <p:nvSpPr>
          <p:cNvPr id="27" name="Google Shape;27;p5"/>
          <p:cNvSpPr txBox="1"/>
          <p:nvPr>
            <p:ph type="title"/>
          </p:nvPr>
        </p:nvSpPr>
        <p:spPr>
          <a:xfrm>
            <a:off x="731525" y="731525"/>
            <a:ext cx="4680000" cy="4513500"/>
          </a:xfrm>
          <a:prstGeom prst="rect">
            <a:avLst/>
          </a:prstGeom>
          <a:noFill/>
          <a:ln>
            <a:noFill/>
          </a:ln>
        </p:spPr>
        <p:txBody>
          <a:bodyPr anchorCtr="0" anchor="t" bIns="0" lIns="0" spcFirstLastPara="1" rIns="0" wrap="square" tIns="0">
            <a:normAutofit/>
          </a:bodyPr>
          <a:lstStyle>
            <a:lvl1pPr lvl="0">
              <a:spcBef>
                <a:spcPts val="0"/>
              </a:spcBef>
              <a:spcAft>
                <a:spcPts val="0"/>
              </a:spcAft>
              <a:buClr>
                <a:schemeClr val="accent1"/>
              </a:buClr>
              <a:buSzPts val="7500"/>
              <a:buFont typeface="Inter ExtraBold"/>
              <a:buNone/>
              <a:defRPr sz="49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5"/>
          <p:cNvSpPr txBox="1"/>
          <p:nvPr>
            <p:ph idx="1" type="body"/>
          </p:nvPr>
        </p:nvSpPr>
        <p:spPr>
          <a:xfrm>
            <a:off x="7586272" y="1989138"/>
            <a:ext cx="4166100" cy="42846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2600"/>
              <a:buNone/>
              <a:defRPr sz="2600"/>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9" name="Google Shape;29;p5"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30" name="Google Shape;30;p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31" name="Google Shape;31;p5"/>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1 1 2 1">
  <p:cSld name="Title and body 1 1 1 2 1">
    <p:bg>
      <p:bgPr>
        <a:blipFill>
          <a:blip r:embed="rId2">
            <a:alphaModFix/>
          </a:blip>
          <a:stretch>
            <a:fillRect/>
          </a:stretch>
        </a:blipFill>
      </p:bgPr>
    </p:bg>
    <p:spTree>
      <p:nvGrpSpPr>
        <p:cNvPr id="435" name="Shape 435"/>
        <p:cNvGrpSpPr/>
        <p:nvPr/>
      </p:nvGrpSpPr>
      <p:grpSpPr>
        <a:xfrm>
          <a:off x="0" y="0"/>
          <a:ext cx="0" cy="0"/>
          <a:chOff x="0" y="0"/>
          <a:chExt cx="0" cy="0"/>
        </a:xfrm>
      </p:grpSpPr>
      <p:pic>
        <p:nvPicPr>
          <p:cNvPr id="436" name="Google Shape;436;p41"/>
          <p:cNvPicPr preferRelativeResize="0"/>
          <p:nvPr/>
        </p:nvPicPr>
        <p:blipFill rotWithShape="1">
          <a:blip r:embed="rId3">
            <a:alphaModFix/>
          </a:blip>
          <a:srcRect b="0" l="0" r="0" t="0"/>
          <a:stretch/>
        </p:blipFill>
        <p:spPr>
          <a:xfrm>
            <a:off x="9527867" y="6482367"/>
            <a:ext cx="2449265" cy="19853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bg>
      <p:bgPr>
        <a:solidFill>
          <a:schemeClr val="lt1"/>
        </a:solidFill>
      </p:bgPr>
    </p:bg>
    <p:spTree>
      <p:nvGrpSpPr>
        <p:cNvPr id="437" name="Shape 437"/>
        <p:cNvGrpSpPr/>
        <p:nvPr/>
      </p:nvGrpSpPr>
      <p:grpSpPr>
        <a:xfrm>
          <a:off x="0" y="0"/>
          <a:ext cx="0" cy="0"/>
          <a:chOff x="0" y="0"/>
          <a:chExt cx="0" cy="0"/>
        </a:xfrm>
      </p:grpSpPr>
      <p:pic>
        <p:nvPicPr>
          <p:cNvPr id="438" name="Google Shape;438;p42"/>
          <p:cNvPicPr preferRelativeResize="0"/>
          <p:nvPr/>
        </p:nvPicPr>
        <p:blipFill rotWithShape="1">
          <a:blip r:embed="rId2">
            <a:alphaModFix/>
          </a:blip>
          <a:srcRect b="884" l="0" r="0" t="884"/>
          <a:stretch/>
        </p:blipFill>
        <p:spPr>
          <a:xfrm>
            <a:off x="10027500" y="6430900"/>
            <a:ext cx="1859692" cy="222115"/>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columns 1">
  <p:cSld name="TITLE_AND_TWO_COLUMNS_2_1">
    <p:bg>
      <p:bgPr>
        <a:solidFill>
          <a:schemeClr val="lt1"/>
        </a:solidFill>
      </p:bgPr>
    </p:bg>
    <p:spTree>
      <p:nvGrpSpPr>
        <p:cNvPr id="439" name="Shape 439"/>
        <p:cNvGrpSpPr/>
        <p:nvPr/>
      </p:nvGrpSpPr>
      <p:grpSpPr>
        <a:xfrm>
          <a:off x="0" y="0"/>
          <a:ext cx="0" cy="0"/>
          <a:chOff x="0" y="0"/>
          <a:chExt cx="0" cy="0"/>
        </a:xfrm>
      </p:grpSpPr>
      <p:sp>
        <p:nvSpPr>
          <p:cNvPr id="440" name="Google Shape;440;p43"/>
          <p:cNvSpPr txBox="1"/>
          <p:nvPr>
            <p:ph type="title"/>
          </p:nvPr>
        </p:nvSpPr>
        <p:spPr>
          <a:xfrm>
            <a:off x="545967" y="362238"/>
            <a:ext cx="11100000" cy="605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441" name="Google Shape;441;p43"/>
          <p:cNvSpPr txBox="1"/>
          <p:nvPr>
            <p:ph idx="1" type="body"/>
          </p:nvPr>
        </p:nvSpPr>
        <p:spPr>
          <a:xfrm>
            <a:off x="545975" y="1771100"/>
            <a:ext cx="33723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1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442" name="Google Shape;442;p43"/>
          <p:cNvSpPr txBox="1"/>
          <p:nvPr>
            <p:ph idx="2" type="subTitle"/>
          </p:nvPr>
        </p:nvSpPr>
        <p:spPr>
          <a:xfrm>
            <a:off x="545967" y="885200"/>
            <a:ext cx="11100000" cy="651600"/>
          </a:xfrm>
          <a:prstGeom prst="rect">
            <a:avLst/>
          </a:prstGeom>
          <a:noFill/>
          <a:ln>
            <a:noFill/>
          </a:ln>
        </p:spPr>
        <p:txBody>
          <a:bodyPr anchorCtr="0" anchor="t" bIns="0" lIns="0" spcFirstLastPara="1" rIns="0" wrap="square" tIns="0">
            <a:noAutofit/>
          </a:bodyPr>
          <a:lstStyle>
            <a:lvl1pPr lvl="0" algn="l">
              <a:lnSpc>
                <a:spcPct val="90000"/>
              </a:lnSpc>
              <a:spcBef>
                <a:spcPts val="1100"/>
              </a:spcBef>
              <a:spcAft>
                <a:spcPts val="0"/>
              </a:spcAft>
              <a:buSzPts val="2700"/>
              <a:buNone/>
              <a:defRPr sz="2700"/>
            </a:lvl1pPr>
            <a:lvl2pPr lvl="1" algn="l">
              <a:lnSpc>
                <a:spcPct val="90000"/>
              </a:lnSpc>
              <a:spcBef>
                <a:spcPts val="500"/>
              </a:spcBef>
              <a:spcAft>
                <a:spcPts val="0"/>
              </a:spcAft>
              <a:buClr>
                <a:schemeClr val="accent2"/>
              </a:buClr>
              <a:buSzPts val="2700"/>
              <a:buNone/>
              <a:defRPr sz="2700">
                <a:solidFill>
                  <a:schemeClr val="accent2"/>
                </a:solidFill>
              </a:defRPr>
            </a:lvl2pPr>
            <a:lvl3pPr lvl="2" algn="l">
              <a:lnSpc>
                <a:spcPct val="90000"/>
              </a:lnSpc>
              <a:spcBef>
                <a:spcPts val="500"/>
              </a:spcBef>
              <a:spcAft>
                <a:spcPts val="0"/>
              </a:spcAft>
              <a:buClr>
                <a:schemeClr val="accent2"/>
              </a:buClr>
              <a:buSzPts val="2700"/>
              <a:buNone/>
              <a:defRPr sz="2700">
                <a:solidFill>
                  <a:schemeClr val="accent2"/>
                </a:solidFill>
              </a:defRPr>
            </a:lvl3pPr>
            <a:lvl4pPr lvl="3" algn="l">
              <a:lnSpc>
                <a:spcPct val="90000"/>
              </a:lnSpc>
              <a:spcBef>
                <a:spcPts val="500"/>
              </a:spcBef>
              <a:spcAft>
                <a:spcPts val="0"/>
              </a:spcAft>
              <a:buClr>
                <a:schemeClr val="accent2"/>
              </a:buClr>
              <a:buSzPts val="2700"/>
              <a:buNone/>
              <a:defRPr sz="2700">
                <a:solidFill>
                  <a:schemeClr val="accent2"/>
                </a:solidFill>
              </a:defRPr>
            </a:lvl4pPr>
            <a:lvl5pPr lvl="4" algn="l">
              <a:lnSpc>
                <a:spcPct val="90000"/>
              </a:lnSpc>
              <a:spcBef>
                <a:spcPts val="500"/>
              </a:spcBef>
              <a:spcAft>
                <a:spcPts val="0"/>
              </a:spcAft>
              <a:buClr>
                <a:schemeClr val="accent2"/>
              </a:buClr>
              <a:buSzPts val="2700"/>
              <a:buNone/>
              <a:defRPr sz="2700">
                <a:solidFill>
                  <a:schemeClr val="accent2"/>
                </a:solidFill>
              </a:defRPr>
            </a:lvl5pPr>
            <a:lvl6pPr lvl="5" algn="l">
              <a:lnSpc>
                <a:spcPct val="90000"/>
              </a:lnSpc>
              <a:spcBef>
                <a:spcPts val="500"/>
              </a:spcBef>
              <a:spcAft>
                <a:spcPts val="0"/>
              </a:spcAft>
              <a:buClr>
                <a:schemeClr val="accent2"/>
              </a:buClr>
              <a:buSzPts val="2700"/>
              <a:buNone/>
              <a:defRPr sz="2700">
                <a:solidFill>
                  <a:schemeClr val="accent2"/>
                </a:solidFill>
              </a:defRPr>
            </a:lvl6pPr>
            <a:lvl7pPr lvl="6" algn="l">
              <a:lnSpc>
                <a:spcPct val="90000"/>
              </a:lnSpc>
              <a:spcBef>
                <a:spcPts val="500"/>
              </a:spcBef>
              <a:spcAft>
                <a:spcPts val="0"/>
              </a:spcAft>
              <a:buClr>
                <a:schemeClr val="accent2"/>
              </a:buClr>
              <a:buSzPts val="2700"/>
              <a:buNone/>
              <a:defRPr sz="2700">
                <a:solidFill>
                  <a:schemeClr val="accent2"/>
                </a:solidFill>
              </a:defRPr>
            </a:lvl7pPr>
            <a:lvl8pPr lvl="7" algn="l">
              <a:lnSpc>
                <a:spcPct val="90000"/>
              </a:lnSpc>
              <a:spcBef>
                <a:spcPts val="500"/>
              </a:spcBef>
              <a:spcAft>
                <a:spcPts val="0"/>
              </a:spcAft>
              <a:buClr>
                <a:schemeClr val="accent2"/>
              </a:buClr>
              <a:buSzPts val="2700"/>
              <a:buNone/>
              <a:defRPr sz="2700">
                <a:solidFill>
                  <a:schemeClr val="accent2"/>
                </a:solidFill>
              </a:defRPr>
            </a:lvl8pPr>
            <a:lvl9pPr lvl="8" algn="l">
              <a:lnSpc>
                <a:spcPct val="90000"/>
              </a:lnSpc>
              <a:spcBef>
                <a:spcPts val="500"/>
              </a:spcBef>
              <a:spcAft>
                <a:spcPts val="0"/>
              </a:spcAft>
              <a:buClr>
                <a:schemeClr val="accent2"/>
              </a:buClr>
              <a:buSzPts val="2700"/>
              <a:buNone/>
              <a:defRPr sz="2700">
                <a:solidFill>
                  <a:schemeClr val="accent2"/>
                </a:solidFill>
              </a:defRPr>
            </a:lvl9pPr>
          </a:lstStyle>
          <a:p/>
        </p:txBody>
      </p:sp>
      <p:pic>
        <p:nvPicPr>
          <p:cNvPr id="443" name="Google Shape;443;p43" title="color=primary, Style=Bug.png"/>
          <p:cNvPicPr preferRelativeResize="0"/>
          <p:nvPr/>
        </p:nvPicPr>
        <p:blipFill>
          <a:blip r:embed="rId2">
            <a:alphaModFix/>
          </a:blip>
          <a:stretch>
            <a:fillRect/>
          </a:stretch>
        </p:blipFill>
        <p:spPr>
          <a:xfrm>
            <a:off x="11551373" y="6240275"/>
            <a:ext cx="412026" cy="389126"/>
          </a:xfrm>
          <a:prstGeom prst="rect">
            <a:avLst/>
          </a:prstGeom>
          <a:noFill/>
          <a:ln>
            <a:noFill/>
          </a:ln>
        </p:spPr>
      </p:pic>
      <p:sp>
        <p:nvSpPr>
          <p:cNvPr id="444" name="Google Shape;444;p43"/>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sz="1500"/>
            </a:lvl1pPr>
            <a:lvl2pPr lvl="1">
              <a:buNone/>
              <a:defRPr sz="1500"/>
            </a:lvl2pPr>
            <a:lvl3pPr lvl="2">
              <a:buNone/>
              <a:defRPr sz="1500"/>
            </a:lvl3pPr>
            <a:lvl4pPr lvl="3">
              <a:buNone/>
              <a:defRPr sz="1500"/>
            </a:lvl4pPr>
            <a:lvl5pPr lvl="4">
              <a:buNone/>
              <a:defRPr sz="1500"/>
            </a:lvl5pPr>
            <a:lvl6pPr lvl="5">
              <a:buNone/>
              <a:defRPr sz="1500"/>
            </a:lvl6pPr>
            <a:lvl7pPr lvl="6">
              <a:buNone/>
              <a:defRPr sz="1500"/>
            </a:lvl7pPr>
            <a:lvl8pPr lvl="7">
              <a:buNone/>
              <a:defRPr sz="1500"/>
            </a:lvl8pPr>
            <a:lvl9pPr lvl="8">
              <a:buNone/>
              <a:defRPr sz="1500"/>
            </a:lvl9pPr>
          </a:lstStyle>
          <a:p>
            <a:pPr indent="0" lvl="0" marL="0" rtl="0" algn="r">
              <a:spcBef>
                <a:spcPts val="0"/>
              </a:spcBef>
              <a:spcAft>
                <a:spcPts val="0"/>
              </a:spcAft>
              <a:buNone/>
            </a:pPr>
            <a:fld id="{00000000-1234-1234-1234-123412341234}" type="slidenum">
              <a:rPr lang="en-US"/>
              <a:t>‹#›</a:t>
            </a:fld>
            <a:endParaRPr/>
          </a:p>
        </p:txBody>
      </p:sp>
      <p:sp>
        <p:nvSpPr>
          <p:cNvPr id="445" name="Google Shape;445;p43"/>
          <p:cNvSpPr/>
          <p:nvPr/>
        </p:nvSpPr>
        <p:spPr>
          <a:xfrm>
            <a:off x="-6375" y="-4425"/>
            <a:ext cx="95700" cy="6867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Inter Tight"/>
              <a:ea typeface="Inter Tight"/>
              <a:cs typeface="Inter Tight"/>
              <a:sym typeface="Inter Tight"/>
            </a:endParaRPr>
          </a:p>
        </p:txBody>
      </p:sp>
      <p:sp>
        <p:nvSpPr>
          <p:cNvPr id="446" name="Google Shape;446;p43"/>
          <p:cNvSpPr txBox="1"/>
          <p:nvPr>
            <p:ph idx="3" type="body"/>
          </p:nvPr>
        </p:nvSpPr>
        <p:spPr>
          <a:xfrm>
            <a:off x="4409850" y="1771100"/>
            <a:ext cx="33723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1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447" name="Google Shape;447;p43"/>
          <p:cNvSpPr txBox="1"/>
          <p:nvPr>
            <p:ph idx="4" type="body"/>
          </p:nvPr>
        </p:nvSpPr>
        <p:spPr>
          <a:xfrm>
            <a:off x="8273725" y="1771100"/>
            <a:ext cx="3372300" cy="45552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1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AND_BODY_1">
    <p:bg>
      <p:bgPr>
        <a:solidFill>
          <a:schemeClr val="lt1"/>
        </a:solidFill>
      </p:bgPr>
    </p:bg>
    <p:spTree>
      <p:nvGrpSpPr>
        <p:cNvPr id="32" name="Shape 32"/>
        <p:cNvGrpSpPr/>
        <p:nvPr/>
      </p:nvGrpSpPr>
      <p:grpSpPr>
        <a:xfrm>
          <a:off x="0" y="0"/>
          <a:ext cx="0" cy="0"/>
          <a:chOff x="0" y="0"/>
          <a:chExt cx="0" cy="0"/>
        </a:xfrm>
      </p:grpSpPr>
      <p:sp>
        <p:nvSpPr>
          <p:cNvPr id="33" name="Google Shape;33;p6"/>
          <p:cNvSpPr txBox="1"/>
          <p:nvPr>
            <p:ph type="title"/>
          </p:nvPr>
        </p:nvSpPr>
        <p:spPr>
          <a:xfrm>
            <a:off x="545975" y="362270"/>
            <a:ext cx="11100000" cy="16269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34" name="Google Shape;34;p6"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35" name="Google Shape;35;p6"/>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36" name="Google Shape;36;p6"/>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no red line">
  <p:cSld name="TITLE_AND_BODY_1_11">
    <p:bg>
      <p:bgPr>
        <a:solidFill>
          <a:schemeClr val="lt1"/>
        </a:solidFill>
      </p:bgPr>
    </p:bg>
    <p:spTree>
      <p:nvGrpSpPr>
        <p:cNvPr id="37" name="Shape 37"/>
        <p:cNvGrpSpPr/>
        <p:nvPr/>
      </p:nvGrpSpPr>
      <p:grpSpPr>
        <a:xfrm>
          <a:off x="0" y="0"/>
          <a:ext cx="0" cy="0"/>
          <a:chOff x="0" y="0"/>
          <a:chExt cx="0" cy="0"/>
        </a:xfrm>
      </p:grpSpPr>
      <p:sp>
        <p:nvSpPr>
          <p:cNvPr id="38" name="Google Shape;38;p7"/>
          <p:cNvSpPr txBox="1"/>
          <p:nvPr>
            <p:ph type="title"/>
          </p:nvPr>
        </p:nvSpPr>
        <p:spPr>
          <a:xfrm>
            <a:off x="545975" y="362270"/>
            <a:ext cx="11100000" cy="16269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39" name="Google Shape;39;p7"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40" name="Google Shape;40;p7"/>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e column">
  <p:cSld name="TITLE_AND_BODY_1_10">
    <p:bg>
      <p:bgPr>
        <a:solidFill>
          <a:schemeClr val="lt1"/>
        </a:solidFill>
      </p:bgPr>
    </p:bg>
    <p:spTree>
      <p:nvGrpSpPr>
        <p:cNvPr id="41" name="Shape 41"/>
        <p:cNvGrpSpPr/>
        <p:nvPr/>
      </p:nvGrpSpPr>
      <p:grpSpPr>
        <a:xfrm>
          <a:off x="0" y="0"/>
          <a:ext cx="0" cy="0"/>
          <a:chOff x="0" y="0"/>
          <a:chExt cx="0" cy="0"/>
        </a:xfrm>
      </p:grpSpPr>
      <p:sp>
        <p:nvSpPr>
          <p:cNvPr id="42" name="Google Shape;42;p8"/>
          <p:cNvSpPr txBox="1"/>
          <p:nvPr>
            <p:ph type="title"/>
          </p:nvPr>
        </p:nvSpPr>
        <p:spPr>
          <a:xfrm>
            <a:off x="545975" y="362270"/>
            <a:ext cx="11100000" cy="16269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3" name="Google Shape;43;p8"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44" name="Google Shape;44;p8"/>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45" name="Google Shape;45;p8"/>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46" name="Google Shape;46;p8"/>
          <p:cNvSpPr txBox="1"/>
          <p:nvPr>
            <p:ph idx="1" type="body"/>
          </p:nvPr>
        </p:nvSpPr>
        <p:spPr>
          <a:xfrm>
            <a:off x="545975" y="1412875"/>
            <a:ext cx="10819200" cy="4608600"/>
          </a:xfrm>
          <a:prstGeom prst="rect">
            <a:avLst/>
          </a:prstGeom>
          <a:noFill/>
          <a:ln>
            <a:noFill/>
          </a:ln>
        </p:spPr>
        <p:txBody>
          <a:bodyPr anchorCtr="0" anchor="t" bIns="0" lIns="0" spcFirstLastPara="1" rIns="0" wrap="square" tIns="0">
            <a:noAutofit/>
          </a:bodyPr>
          <a:lstStyle>
            <a:lvl1pPr indent="-342900" lvl="0" marL="457200" algn="l">
              <a:lnSpc>
                <a:spcPct val="90000"/>
              </a:lnSpc>
              <a:spcBef>
                <a:spcPts val="1000"/>
              </a:spcBef>
              <a:spcAft>
                <a:spcPts val="0"/>
              </a:spcAft>
              <a:buClr>
                <a:schemeClr val="accent2"/>
              </a:buClr>
              <a:buSzPts val="1800"/>
              <a:buChar char="•"/>
              <a:defRPr sz="1800"/>
            </a:lvl1pPr>
            <a:lvl2pPr indent="-342900" lvl="1" marL="914400" algn="l">
              <a:lnSpc>
                <a:spcPct val="90000"/>
              </a:lnSpc>
              <a:spcBef>
                <a:spcPts val="500"/>
              </a:spcBef>
              <a:spcAft>
                <a:spcPts val="0"/>
              </a:spcAft>
              <a:buSzPts val="1800"/>
              <a:buChar char="•"/>
              <a:defRPr sz="1800"/>
            </a:lvl2pPr>
            <a:lvl3pPr indent="-342900" lvl="2" marL="1371600" algn="l">
              <a:lnSpc>
                <a:spcPct val="90000"/>
              </a:lnSpc>
              <a:spcBef>
                <a:spcPts val="500"/>
              </a:spcBef>
              <a:spcAft>
                <a:spcPts val="0"/>
              </a:spcAft>
              <a:buSzPts val="1800"/>
              <a:buChar char="•"/>
              <a:defRPr sz="1800"/>
            </a:lvl3pPr>
            <a:lvl4pPr indent="-342900" lvl="3" marL="1828800" algn="l">
              <a:lnSpc>
                <a:spcPct val="90000"/>
              </a:lnSpc>
              <a:spcBef>
                <a:spcPts val="500"/>
              </a:spcBef>
              <a:spcAft>
                <a:spcPts val="0"/>
              </a:spcAft>
              <a:buSzPts val="1800"/>
              <a:buChar char="•"/>
              <a:defRPr sz="1800"/>
            </a:lvl4pPr>
            <a:lvl5pPr indent="-342900" lvl="4" marL="2286000" algn="l">
              <a:lnSpc>
                <a:spcPct val="90000"/>
              </a:lnSpc>
              <a:spcBef>
                <a:spcPts val="500"/>
              </a:spcBef>
              <a:spcAft>
                <a:spcPts val="0"/>
              </a:spcAft>
              <a:buClr>
                <a:schemeClr val="accent2"/>
              </a:buClr>
              <a:buSzPts val="1800"/>
              <a:buChar char="•"/>
              <a:defRPr sz="1800"/>
            </a:lvl5pPr>
            <a:lvl6pPr indent="-342900" lvl="5" marL="2743200" algn="l">
              <a:lnSpc>
                <a:spcPct val="90000"/>
              </a:lnSpc>
              <a:spcBef>
                <a:spcPts val="500"/>
              </a:spcBef>
              <a:spcAft>
                <a:spcPts val="0"/>
              </a:spcAft>
              <a:buClr>
                <a:schemeClr val="accent2"/>
              </a:buClr>
              <a:buSzPts val="1800"/>
              <a:buChar char="•"/>
              <a:defRPr sz="1800"/>
            </a:lvl6pPr>
            <a:lvl7pPr indent="-342900" lvl="6" marL="3200400" algn="l">
              <a:lnSpc>
                <a:spcPct val="90000"/>
              </a:lnSpc>
              <a:spcBef>
                <a:spcPts val="500"/>
              </a:spcBef>
              <a:spcAft>
                <a:spcPts val="0"/>
              </a:spcAft>
              <a:buClr>
                <a:schemeClr val="accent2"/>
              </a:buClr>
              <a:buSzPts val="1800"/>
              <a:buChar char="•"/>
              <a:defRPr sz="1800"/>
            </a:lvl7pPr>
            <a:lvl8pPr indent="-342900" lvl="7" marL="3657600" algn="l">
              <a:lnSpc>
                <a:spcPct val="90000"/>
              </a:lnSpc>
              <a:spcBef>
                <a:spcPts val="500"/>
              </a:spcBef>
              <a:spcAft>
                <a:spcPts val="0"/>
              </a:spcAft>
              <a:buClr>
                <a:schemeClr val="accent2"/>
              </a:buClr>
              <a:buSzPts val="1800"/>
              <a:buChar char="•"/>
              <a:defRPr sz="1800"/>
            </a:lvl8pPr>
            <a:lvl9pPr indent="-342900" lvl="8" marL="4114800" algn="l">
              <a:lnSpc>
                <a:spcPct val="90000"/>
              </a:lnSpc>
              <a:spcBef>
                <a:spcPts val="500"/>
              </a:spcBef>
              <a:spcAft>
                <a:spcPts val="0"/>
              </a:spcAft>
              <a:buClr>
                <a:schemeClr val="accent2"/>
              </a:buClr>
              <a:buSzPts val="1800"/>
              <a:buChar char="•"/>
              <a:defRPr sz="18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Header, large text block">
  <p:cSld name="TITLE_AND_BODY_1_10_2">
    <p:bg>
      <p:bgPr>
        <a:solidFill>
          <a:schemeClr val="lt1"/>
        </a:solidFill>
      </p:bgPr>
    </p:bg>
    <p:spTree>
      <p:nvGrpSpPr>
        <p:cNvPr id="47" name="Shape 47"/>
        <p:cNvGrpSpPr/>
        <p:nvPr/>
      </p:nvGrpSpPr>
      <p:grpSpPr>
        <a:xfrm>
          <a:off x="0" y="0"/>
          <a:ext cx="0" cy="0"/>
          <a:chOff x="0" y="0"/>
          <a:chExt cx="0" cy="0"/>
        </a:xfrm>
      </p:grpSpPr>
      <p:sp>
        <p:nvSpPr>
          <p:cNvPr id="48" name="Google Shape;48;p9"/>
          <p:cNvSpPr txBox="1"/>
          <p:nvPr>
            <p:ph type="title"/>
          </p:nvPr>
        </p:nvSpPr>
        <p:spPr>
          <a:xfrm>
            <a:off x="545975" y="362272"/>
            <a:ext cx="11100000" cy="670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9" name="Google Shape;49;p9"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50" name="Google Shape;50;p9"/>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51" name="Google Shape;51;p9"/>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52" name="Google Shape;52;p9"/>
          <p:cNvSpPr txBox="1"/>
          <p:nvPr>
            <p:ph idx="1" type="body"/>
          </p:nvPr>
        </p:nvSpPr>
        <p:spPr>
          <a:xfrm>
            <a:off x="545975" y="1124700"/>
            <a:ext cx="10819200" cy="4608600"/>
          </a:xfrm>
          <a:prstGeom prst="rect">
            <a:avLst/>
          </a:prstGeom>
          <a:noFill/>
          <a:ln>
            <a:noFill/>
          </a:ln>
        </p:spPr>
        <p:txBody>
          <a:bodyPr anchorCtr="0" anchor="t" bIns="0" lIns="0" spcFirstLastPara="1" rIns="0" wrap="square" tIns="0">
            <a:noAutofit/>
          </a:bodyPr>
          <a:lstStyle>
            <a:lvl1pPr indent="-368300" lvl="0" marL="457200" algn="l">
              <a:lnSpc>
                <a:spcPct val="90000"/>
              </a:lnSpc>
              <a:spcBef>
                <a:spcPts val="1000"/>
              </a:spcBef>
              <a:spcAft>
                <a:spcPts val="0"/>
              </a:spcAft>
              <a:buClr>
                <a:schemeClr val="accent2"/>
              </a:buClr>
              <a:buSzPts val="2200"/>
              <a:buChar char="•"/>
              <a:defRPr sz="2200"/>
            </a:lvl1pPr>
            <a:lvl2pPr indent="-368300" lvl="1" marL="914400" algn="l">
              <a:lnSpc>
                <a:spcPct val="90000"/>
              </a:lnSpc>
              <a:spcBef>
                <a:spcPts val="500"/>
              </a:spcBef>
              <a:spcAft>
                <a:spcPts val="0"/>
              </a:spcAft>
              <a:buSzPts val="2200"/>
              <a:buChar char="•"/>
              <a:defRPr sz="2200"/>
            </a:lvl2pPr>
            <a:lvl3pPr indent="-368300" lvl="2" marL="1371600" algn="l">
              <a:lnSpc>
                <a:spcPct val="90000"/>
              </a:lnSpc>
              <a:spcBef>
                <a:spcPts val="500"/>
              </a:spcBef>
              <a:spcAft>
                <a:spcPts val="0"/>
              </a:spcAft>
              <a:buSzPts val="2200"/>
              <a:buChar char="•"/>
              <a:defRPr sz="2200"/>
            </a:lvl3pPr>
            <a:lvl4pPr indent="-368300" lvl="3" marL="1828800" algn="l">
              <a:lnSpc>
                <a:spcPct val="90000"/>
              </a:lnSpc>
              <a:spcBef>
                <a:spcPts val="500"/>
              </a:spcBef>
              <a:spcAft>
                <a:spcPts val="0"/>
              </a:spcAft>
              <a:buSzPts val="2200"/>
              <a:buChar char="•"/>
              <a:defRPr sz="2200"/>
            </a:lvl4pPr>
            <a:lvl5pPr indent="-368300" lvl="4" marL="2286000" algn="l">
              <a:lnSpc>
                <a:spcPct val="90000"/>
              </a:lnSpc>
              <a:spcBef>
                <a:spcPts val="500"/>
              </a:spcBef>
              <a:spcAft>
                <a:spcPts val="0"/>
              </a:spcAft>
              <a:buClr>
                <a:schemeClr val="accent2"/>
              </a:buClr>
              <a:buSzPts val="2200"/>
              <a:buChar char="•"/>
              <a:defRPr sz="2200"/>
            </a:lvl5pPr>
            <a:lvl6pPr indent="-368300" lvl="5" marL="2743200" algn="l">
              <a:lnSpc>
                <a:spcPct val="90000"/>
              </a:lnSpc>
              <a:spcBef>
                <a:spcPts val="500"/>
              </a:spcBef>
              <a:spcAft>
                <a:spcPts val="0"/>
              </a:spcAft>
              <a:buClr>
                <a:schemeClr val="accent2"/>
              </a:buClr>
              <a:buSzPts val="2200"/>
              <a:buChar char="•"/>
              <a:defRPr sz="2200"/>
            </a:lvl6pPr>
            <a:lvl7pPr indent="-368300" lvl="6" marL="3200400" algn="l">
              <a:lnSpc>
                <a:spcPct val="90000"/>
              </a:lnSpc>
              <a:spcBef>
                <a:spcPts val="500"/>
              </a:spcBef>
              <a:spcAft>
                <a:spcPts val="0"/>
              </a:spcAft>
              <a:buClr>
                <a:schemeClr val="accent2"/>
              </a:buClr>
              <a:buSzPts val="2200"/>
              <a:buChar char="•"/>
              <a:defRPr sz="2200"/>
            </a:lvl7pPr>
            <a:lvl8pPr indent="-368300" lvl="7" marL="3657600" algn="l">
              <a:lnSpc>
                <a:spcPct val="90000"/>
              </a:lnSpc>
              <a:spcBef>
                <a:spcPts val="500"/>
              </a:spcBef>
              <a:spcAft>
                <a:spcPts val="0"/>
              </a:spcAft>
              <a:buClr>
                <a:schemeClr val="accent2"/>
              </a:buClr>
              <a:buSzPts val="2200"/>
              <a:buChar char="•"/>
              <a:defRPr sz="2200"/>
            </a:lvl8pPr>
            <a:lvl9pPr indent="-368300" lvl="8" marL="4114800" algn="l">
              <a:lnSpc>
                <a:spcPct val="90000"/>
              </a:lnSpc>
              <a:spcBef>
                <a:spcPts val="500"/>
              </a:spcBef>
              <a:spcAft>
                <a:spcPts val="0"/>
              </a:spcAft>
              <a:buClr>
                <a:schemeClr val="accent2"/>
              </a:buClr>
              <a:buSzPts val="2200"/>
              <a:buChar char="•"/>
              <a:defRPr sz="22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
  <p:cSld name="TITLE_AND_BODY_1_10_1">
    <p:bg>
      <p:bgPr>
        <a:solidFill>
          <a:schemeClr val="lt1"/>
        </a:solidFill>
      </p:bgPr>
    </p:bg>
    <p:spTree>
      <p:nvGrpSpPr>
        <p:cNvPr id="53" name="Shape 53"/>
        <p:cNvGrpSpPr/>
        <p:nvPr/>
      </p:nvGrpSpPr>
      <p:grpSpPr>
        <a:xfrm>
          <a:off x="0" y="0"/>
          <a:ext cx="0" cy="0"/>
          <a:chOff x="0" y="0"/>
          <a:chExt cx="0" cy="0"/>
        </a:xfrm>
      </p:grpSpPr>
      <p:sp>
        <p:nvSpPr>
          <p:cNvPr id="54" name="Google Shape;54;p10"/>
          <p:cNvSpPr txBox="1"/>
          <p:nvPr>
            <p:ph type="title"/>
          </p:nvPr>
        </p:nvSpPr>
        <p:spPr>
          <a:xfrm>
            <a:off x="545975" y="362270"/>
            <a:ext cx="11100000" cy="16269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SzPts val="32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55" name="Google Shape;55;p10" title="color=primary, Style=Bug.png"/>
          <p:cNvPicPr preferRelativeResize="0"/>
          <p:nvPr/>
        </p:nvPicPr>
        <p:blipFill>
          <a:blip r:embed="rId2">
            <a:alphaModFix/>
          </a:blip>
          <a:stretch>
            <a:fillRect/>
          </a:stretch>
        </p:blipFill>
        <p:spPr>
          <a:xfrm>
            <a:off x="11551373" y="6240275"/>
            <a:ext cx="412025" cy="389125"/>
          </a:xfrm>
          <a:prstGeom prst="rect">
            <a:avLst/>
          </a:prstGeom>
          <a:noFill/>
          <a:ln>
            <a:noFill/>
          </a:ln>
        </p:spPr>
      </p:pic>
      <p:sp>
        <p:nvSpPr>
          <p:cNvPr id="56" name="Google Shape;56;p10"/>
          <p:cNvSpPr/>
          <p:nvPr/>
        </p:nvSpPr>
        <p:spPr>
          <a:xfrm>
            <a:off x="-6375" y="-4425"/>
            <a:ext cx="95700" cy="6867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Tight"/>
              <a:ea typeface="Inter Tight"/>
              <a:cs typeface="Inter Tight"/>
              <a:sym typeface="Inter Tight"/>
            </a:endParaRPr>
          </a:p>
        </p:txBody>
      </p:sp>
      <p:sp>
        <p:nvSpPr>
          <p:cNvPr id="57" name="Google Shape;57;p10"/>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58" name="Google Shape;58;p10"/>
          <p:cNvSpPr txBox="1"/>
          <p:nvPr>
            <p:ph idx="1" type="body"/>
          </p:nvPr>
        </p:nvSpPr>
        <p:spPr>
          <a:xfrm>
            <a:off x="545975" y="1412875"/>
            <a:ext cx="5266500" cy="46086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
        <p:nvSpPr>
          <p:cNvPr id="59" name="Google Shape;59;p10"/>
          <p:cNvSpPr txBox="1"/>
          <p:nvPr>
            <p:ph idx="2" type="body"/>
          </p:nvPr>
        </p:nvSpPr>
        <p:spPr>
          <a:xfrm>
            <a:off x="6269125" y="1412875"/>
            <a:ext cx="5266500" cy="4608600"/>
          </a:xfrm>
          <a:prstGeom prst="rect">
            <a:avLst/>
          </a:prstGeom>
          <a:noFill/>
          <a:ln>
            <a:noFill/>
          </a:ln>
        </p:spPr>
        <p:txBody>
          <a:bodyPr anchorCtr="0" anchor="t" bIns="0" lIns="0" spcFirstLastPara="1" rIns="0" wrap="square" tIns="0">
            <a:noAutofit/>
          </a:bodyPr>
          <a:lstStyle>
            <a:lvl1pPr indent="-330200" lvl="0" marL="457200" algn="l">
              <a:lnSpc>
                <a:spcPct val="90000"/>
              </a:lnSpc>
              <a:spcBef>
                <a:spcPts val="1000"/>
              </a:spcBef>
              <a:spcAft>
                <a:spcPts val="0"/>
              </a:spcAft>
              <a:buClr>
                <a:schemeClr val="accent2"/>
              </a:buClr>
              <a:buSzPts val="1600"/>
              <a:buChar char="•"/>
              <a:defRPr sz="1600"/>
            </a:lvl1pPr>
            <a:lvl2pPr indent="-330200" lvl="1" marL="914400" algn="l">
              <a:lnSpc>
                <a:spcPct val="90000"/>
              </a:lnSpc>
              <a:spcBef>
                <a:spcPts val="500"/>
              </a:spcBef>
              <a:spcAft>
                <a:spcPts val="0"/>
              </a:spcAft>
              <a:buSzPts val="1600"/>
              <a:buChar char="•"/>
              <a:defRPr sz="1600"/>
            </a:lvl2pPr>
            <a:lvl3pPr indent="-330200" lvl="2" marL="1371600" algn="l">
              <a:lnSpc>
                <a:spcPct val="90000"/>
              </a:lnSpc>
              <a:spcBef>
                <a:spcPts val="500"/>
              </a:spcBef>
              <a:spcAft>
                <a:spcPts val="0"/>
              </a:spcAft>
              <a:buSzPts val="1600"/>
              <a:buChar char="•"/>
              <a:defRPr sz="1600"/>
            </a:lvl3pPr>
            <a:lvl4pPr indent="-330200" lvl="3" marL="1828800" algn="l">
              <a:lnSpc>
                <a:spcPct val="90000"/>
              </a:lnSpc>
              <a:spcBef>
                <a:spcPts val="500"/>
              </a:spcBef>
              <a:spcAft>
                <a:spcPts val="0"/>
              </a:spcAft>
              <a:buSzPts val="1600"/>
              <a:buChar char="•"/>
              <a:defRPr sz="1600"/>
            </a:lvl4pPr>
            <a:lvl5pPr indent="-330200" lvl="4" marL="2286000" algn="l">
              <a:lnSpc>
                <a:spcPct val="90000"/>
              </a:lnSpc>
              <a:spcBef>
                <a:spcPts val="500"/>
              </a:spcBef>
              <a:spcAft>
                <a:spcPts val="0"/>
              </a:spcAft>
              <a:buClr>
                <a:schemeClr val="accent2"/>
              </a:buClr>
              <a:buSzPts val="1600"/>
              <a:buChar char="•"/>
              <a:defRPr sz="1600"/>
            </a:lvl5pPr>
            <a:lvl6pPr indent="-330200" lvl="5" marL="2743200" algn="l">
              <a:lnSpc>
                <a:spcPct val="90000"/>
              </a:lnSpc>
              <a:spcBef>
                <a:spcPts val="500"/>
              </a:spcBef>
              <a:spcAft>
                <a:spcPts val="0"/>
              </a:spcAft>
              <a:buClr>
                <a:schemeClr val="accent2"/>
              </a:buClr>
              <a:buSzPts val="1600"/>
              <a:buChar char="•"/>
              <a:defRPr sz="1600"/>
            </a:lvl6pPr>
            <a:lvl7pPr indent="-330200" lvl="6" marL="3200400" algn="l">
              <a:lnSpc>
                <a:spcPct val="90000"/>
              </a:lnSpc>
              <a:spcBef>
                <a:spcPts val="500"/>
              </a:spcBef>
              <a:spcAft>
                <a:spcPts val="0"/>
              </a:spcAft>
              <a:buClr>
                <a:schemeClr val="accent2"/>
              </a:buClr>
              <a:buSzPts val="1600"/>
              <a:buChar char="•"/>
              <a:defRPr sz="1600"/>
            </a:lvl7pPr>
            <a:lvl8pPr indent="-330200" lvl="7" marL="3657600" algn="l">
              <a:lnSpc>
                <a:spcPct val="90000"/>
              </a:lnSpc>
              <a:spcBef>
                <a:spcPts val="500"/>
              </a:spcBef>
              <a:spcAft>
                <a:spcPts val="0"/>
              </a:spcAft>
              <a:buClr>
                <a:schemeClr val="accent2"/>
              </a:buClr>
              <a:buSzPts val="1600"/>
              <a:buChar char="•"/>
              <a:defRPr sz="1600"/>
            </a:lvl8pPr>
            <a:lvl9pPr indent="-330200" lvl="8" marL="4114800" algn="l">
              <a:lnSpc>
                <a:spcPct val="90000"/>
              </a:lnSpc>
              <a:spcBef>
                <a:spcPts val="500"/>
              </a:spcBef>
              <a:spcAft>
                <a:spcPts val="0"/>
              </a:spcAft>
              <a:buClr>
                <a:schemeClr val="accent2"/>
              </a:buClr>
              <a:buSzPts val="1600"/>
              <a:buChar char="•"/>
              <a:defRPr sz="16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43" Type="http://schemas.openxmlformats.org/officeDocument/2006/relationships/theme" Target="../theme/theme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502075" y="288925"/>
            <a:ext cx="10515600" cy="760500"/>
          </a:xfrm>
          <a:prstGeom prst="rect">
            <a:avLst/>
          </a:prstGeom>
          <a:noFill/>
          <a:ln>
            <a:noFill/>
          </a:ln>
        </p:spPr>
        <p:txBody>
          <a:bodyPr anchorCtr="0" anchor="t" bIns="0" lIns="0" spcFirstLastPara="1" rIns="0" wrap="square" tIns="0">
            <a:normAutofit/>
          </a:bodyPr>
          <a:lstStyle>
            <a:lvl1pPr lvl="0" marR="0" algn="l">
              <a:lnSpc>
                <a:spcPct val="90000"/>
              </a:lnSpc>
              <a:spcBef>
                <a:spcPts val="0"/>
              </a:spcBef>
              <a:spcAft>
                <a:spcPts val="0"/>
              </a:spcAft>
              <a:buClr>
                <a:schemeClr val="lt2"/>
              </a:buClr>
              <a:buSzPts val="3500"/>
              <a:buFont typeface="Inter Tight Medium"/>
              <a:buNone/>
              <a:defRPr i="0" sz="3500" u="none" cap="none" strike="noStrike">
                <a:solidFill>
                  <a:schemeClr val="lt2"/>
                </a:solidFill>
                <a:latin typeface="Inter Tight Medium"/>
                <a:ea typeface="Inter Tight Medium"/>
                <a:cs typeface="Inter Tight Medium"/>
                <a:sym typeface="Inter Tight Medium"/>
              </a:defRPr>
            </a:lvl1pPr>
            <a:lvl2pPr lvl="1"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2pPr>
            <a:lvl3pPr lvl="2"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3pPr>
            <a:lvl4pPr lvl="3"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4pPr>
            <a:lvl5pPr lvl="4"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5pPr>
            <a:lvl6pPr lvl="5"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6pPr>
            <a:lvl7pPr lvl="6"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7pPr>
            <a:lvl8pPr lvl="7"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8pPr>
            <a:lvl9pPr lvl="8" marR="0" algn="l">
              <a:lnSpc>
                <a:spcPct val="100000"/>
              </a:lnSpc>
              <a:spcBef>
                <a:spcPts val="0"/>
              </a:spcBef>
              <a:spcAft>
                <a:spcPts val="0"/>
              </a:spcAft>
              <a:buClr>
                <a:srgbClr val="000000"/>
              </a:buClr>
              <a:buSzPts val="1400"/>
              <a:buFont typeface="Inter Tight"/>
              <a:buNone/>
              <a:defRPr i="0" sz="1800" u="none" cap="none" strike="noStrike">
                <a:solidFill>
                  <a:srgbClr val="000000"/>
                </a:solidFill>
                <a:latin typeface="Inter Tight"/>
                <a:ea typeface="Inter Tight"/>
                <a:cs typeface="Inter Tight"/>
                <a:sym typeface="Inter Tight"/>
              </a:defRPr>
            </a:lvl9pPr>
          </a:lstStyle>
          <a:p/>
        </p:txBody>
      </p:sp>
      <p:sp>
        <p:nvSpPr>
          <p:cNvPr id="11" name="Google Shape;11;p1"/>
          <p:cNvSpPr txBox="1"/>
          <p:nvPr>
            <p:ph idx="1" type="body"/>
          </p:nvPr>
        </p:nvSpPr>
        <p:spPr>
          <a:xfrm>
            <a:off x="502083" y="1825625"/>
            <a:ext cx="10515600" cy="4351200"/>
          </a:xfrm>
          <a:prstGeom prst="rect">
            <a:avLst/>
          </a:prstGeom>
          <a:noFill/>
          <a:ln>
            <a:noFill/>
          </a:ln>
        </p:spPr>
        <p:txBody>
          <a:bodyPr anchorCtr="0" anchor="t" bIns="0" lIns="0" spcFirstLastPara="1" rIns="0" wrap="square" tIns="0">
            <a:normAutofit/>
          </a:bodyPr>
          <a:lstStyle>
            <a:lvl1pPr indent="-317500" lvl="0" marL="457200" marR="0" algn="l">
              <a:lnSpc>
                <a:spcPct val="90000"/>
              </a:lnSpc>
              <a:spcBef>
                <a:spcPts val="10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1pPr>
            <a:lvl2pPr indent="-317500" lvl="1" marL="9144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2pPr>
            <a:lvl3pPr indent="-317500" lvl="2" marL="13716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3pPr>
            <a:lvl4pPr indent="-317500" lvl="3" marL="18288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4pPr>
            <a:lvl5pPr indent="-317500" lvl="4" marL="22860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5pPr>
            <a:lvl6pPr indent="-317500" lvl="5" marL="27432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6pPr>
            <a:lvl7pPr indent="-317500" lvl="6" marL="32004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7pPr>
            <a:lvl8pPr indent="-317500" lvl="7" marL="36576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8pPr>
            <a:lvl9pPr indent="-317500" lvl="8" marL="4114800" marR="0" algn="l">
              <a:lnSpc>
                <a:spcPct val="90000"/>
              </a:lnSpc>
              <a:spcBef>
                <a:spcPts val="500"/>
              </a:spcBef>
              <a:spcAft>
                <a:spcPts val="0"/>
              </a:spcAft>
              <a:buClr>
                <a:schemeClr val="accent2"/>
              </a:buClr>
              <a:buSzPts val="1400"/>
              <a:buFont typeface="Inter Tight"/>
              <a:buChar char="•"/>
              <a:defRPr i="0" sz="1400" u="none" cap="none" strike="noStrike">
                <a:solidFill>
                  <a:schemeClr val="dk1"/>
                </a:solidFill>
                <a:latin typeface="Inter Tight"/>
                <a:ea typeface="Inter Tight"/>
                <a:cs typeface="Inter Tight"/>
                <a:sym typeface="Inter Tight"/>
              </a:defRPr>
            </a:lvl9pPr>
          </a:lstStyle>
          <a:p/>
        </p:txBody>
      </p:sp>
      <p:sp>
        <p:nvSpPr>
          <p:cNvPr id="12" name="Google Shape;12;p1"/>
          <p:cNvSpPr txBox="1"/>
          <p:nvPr/>
        </p:nvSpPr>
        <p:spPr>
          <a:xfrm>
            <a:off x="7030387" y="-824459"/>
            <a:ext cx="1848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Inter"/>
              <a:ea typeface="Inter"/>
              <a:cs typeface="Inter"/>
              <a:sym typeface="Inter"/>
            </a:endParaRPr>
          </a:p>
        </p:txBody>
      </p:sp>
      <p:sp>
        <p:nvSpPr>
          <p:cNvPr id="13" name="Google Shape;13;p1"/>
          <p:cNvSpPr txBox="1"/>
          <p:nvPr>
            <p:ph idx="12" type="sldNum"/>
          </p:nvPr>
        </p:nvSpPr>
        <p:spPr>
          <a:xfrm>
            <a:off x="277675" y="6412496"/>
            <a:ext cx="553500" cy="369300"/>
          </a:xfrm>
          <a:prstGeom prst="rect">
            <a:avLst/>
          </a:prstGeom>
          <a:noFill/>
          <a:ln>
            <a:noFill/>
          </a:ln>
        </p:spPr>
        <p:txBody>
          <a:bodyPr anchorCtr="0" anchor="t" bIns="91425" lIns="91425" spcFirstLastPara="1" rIns="91425" wrap="square" tIns="91425">
            <a:noAutofit/>
          </a:bodyPr>
          <a:lstStyle>
            <a:lvl1pPr lvl="0" algn="r">
              <a:buNone/>
              <a:defRPr sz="900">
                <a:solidFill>
                  <a:srgbClr val="B7B7B7"/>
                </a:solidFill>
                <a:latin typeface="Inter Tight"/>
                <a:ea typeface="Inter Tight"/>
                <a:cs typeface="Inter Tight"/>
                <a:sym typeface="Inter Tight"/>
              </a:defRPr>
            </a:lvl1pPr>
            <a:lvl2pPr lvl="1" algn="r">
              <a:buNone/>
              <a:defRPr sz="900">
                <a:solidFill>
                  <a:srgbClr val="B7B7B7"/>
                </a:solidFill>
                <a:latin typeface="Inter Tight"/>
                <a:ea typeface="Inter Tight"/>
                <a:cs typeface="Inter Tight"/>
                <a:sym typeface="Inter Tight"/>
              </a:defRPr>
            </a:lvl2pPr>
            <a:lvl3pPr lvl="2" algn="r">
              <a:buNone/>
              <a:defRPr sz="900">
                <a:solidFill>
                  <a:srgbClr val="B7B7B7"/>
                </a:solidFill>
                <a:latin typeface="Inter Tight"/>
                <a:ea typeface="Inter Tight"/>
                <a:cs typeface="Inter Tight"/>
                <a:sym typeface="Inter Tight"/>
              </a:defRPr>
            </a:lvl3pPr>
            <a:lvl4pPr lvl="3" algn="r">
              <a:buNone/>
              <a:defRPr sz="900">
                <a:solidFill>
                  <a:srgbClr val="B7B7B7"/>
                </a:solidFill>
                <a:latin typeface="Inter Tight"/>
                <a:ea typeface="Inter Tight"/>
                <a:cs typeface="Inter Tight"/>
                <a:sym typeface="Inter Tight"/>
              </a:defRPr>
            </a:lvl4pPr>
            <a:lvl5pPr lvl="4" algn="r">
              <a:buNone/>
              <a:defRPr sz="900">
                <a:solidFill>
                  <a:srgbClr val="B7B7B7"/>
                </a:solidFill>
                <a:latin typeface="Inter Tight"/>
                <a:ea typeface="Inter Tight"/>
                <a:cs typeface="Inter Tight"/>
                <a:sym typeface="Inter Tight"/>
              </a:defRPr>
            </a:lvl5pPr>
            <a:lvl6pPr lvl="5" algn="r">
              <a:buNone/>
              <a:defRPr sz="900">
                <a:solidFill>
                  <a:srgbClr val="B7B7B7"/>
                </a:solidFill>
                <a:latin typeface="Inter Tight"/>
                <a:ea typeface="Inter Tight"/>
                <a:cs typeface="Inter Tight"/>
                <a:sym typeface="Inter Tight"/>
              </a:defRPr>
            </a:lvl6pPr>
            <a:lvl7pPr lvl="6" algn="r">
              <a:buNone/>
              <a:defRPr sz="900">
                <a:solidFill>
                  <a:srgbClr val="B7B7B7"/>
                </a:solidFill>
                <a:latin typeface="Inter Tight"/>
                <a:ea typeface="Inter Tight"/>
                <a:cs typeface="Inter Tight"/>
                <a:sym typeface="Inter Tight"/>
              </a:defRPr>
            </a:lvl7pPr>
            <a:lvl8pPr lvl="7" algn="r">
              <a:buNone/>
              <a:defRPr sz="900">
                <a:solidFill>
                  <a:srgbClr val="B7B7B7"/>
                </a:solidFill>
                <a:latin typeface="Inter Tight"/>
                <a:ea typeface="Inter Tight"/>
                <a:cs typeface="Inter Tight"/>
                <a:sym typeface="Inter Tight"/>
              </a:defRPr>
            </a:lvl8pPr>
            <a:lvl9pPr lvl="8" algn="r">
              <a:buNone/>
              <a:defRPr sz="900">
                <a:solidFill>
                  <a:srgbClr val="B7B7B7"/>
                </a:solidFill>
                <a:latin typeface="Inter Tight"/>
                <a:ea typeface="Inter Tight"/>
                <a:cs typeface="Inter Tight"/>
                <a:sym typeface="Inter Tight"/>
              </a:defRPr>
            </a:lvl9pPr>
          </a:lstStyle>
          <a:p>
            <a:pPr indent="0" lvl="0" marL="0" rtl="0" algn="r">
              <a:spcBef>
                <a:spcPts val="0"/>
              </a:spcBef>
              <a:spcAft>
                <a:spcPts val="0"/>
              </a:spcAft>
              <a:buNone/>
            </a:pPr>
            <a:fld id="{00000000-1234-1234-1234-123412341234}" type="slidenum">
              <a:rPr lang="en-US"/>
              <a:t>‹#›</a:t>
            </a:fld>
            <a:r>
              <a:rPr lang="en-US"/>
              <a:t> </a:t>
            </a:r>
            <a:endParaRPr/>
          </a:p>
        </p:txBody>
      </p:sp>
      <p:sp>
        <p:nvSpPr>
          <p:cNvPr id="14" name="Google Shape;14;p1"/>
          <p:cNvSpPr txBox="1"/>
          <p:nvPr/>
        </p:nvSpPr>
        <p:spPr>
          <a:xfrm>
            <a:off x="831175" y="6511400"/>
            <a:ext cx="1806300" cy="12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700">
                <a:solidFill>
                  <a:srgbClr val="D1D2D3"/>
                </a:solidFill>
                <a:latin typeface="Inter Tight"/>
                <a:ea typeface="Inter Tight"/>
                <a:cs typeface="Inter Tight"/>
                <a:sym typeface="Inter Tight"/>
              </a:rPr>
              <a:t>Property of Recorded Future</a:t>
            </a:r>
            <a:endParaRPr sz="700">
              <a:solidFill>
                <a:srgbClr val="D1D2D3"/>
              </a:solidFill>
              <a:latin typeface="Inter Tight"/>
              <a:ea typeface="Inter Tight"/>
              <a:cs typeface="Inter Tight"/>
              <a:sym typeface="Inter Tight"/>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orient="horz" pos="187">
          <p15:clr>
            <a:srgbClr val="F26B43"/>
          </p15:clr>
        </p15:guide>
        <p15:guide id="4" orient="horz" pos="368">
          <p15:clr>
            <a:srgbClr val="F26B43"/>
          </p15:clr>
        </p15:guide>
        <p15:guide id="5" orient="horz" pos="550">
          <p15:clr>
            <a:srgbClr val="F26B43"/>
          </p15:clr>
        </p15:guide>
        <p15:guide id="6" orient="horz" pos="709">
          <p15:clr>
            <a:srgbClr val="F26B43"/>
          </p15:clr>
        </p15:guide>
        <p15:guide id="7" orient="horz" pos="890">
          <p15:clr>
            <a:srgbClr val="F26B43"/>
          </p15:clr>
        </p15:guide>
        <p15:guide id="8" orient="horz" pos="1071">
          <p15:clr>
            <a:srgbClr val="F26B43"/>
          </p15:clr>
        </p15:guide>
        <p15:guide id="9" orient="horz" pos="1253">
          <p15:clr>
            <a:srgbClr val="F26B43"/>
          </p15:clr>
        </p15:guide>
        <p15:guide id="10" orient="horz" pos="1434">
          <p15:clr>
            <a:srgbClr val="F26B43"/>
          </p15:clr>
        </p15:guide>
        <p15:guide id="11" orient="horz" pos="1616">
          <p15:clr>
            <a:srgbClr val="F26B43"/>
          </p15:clr>
        </p15:guide>
        <p15:guide id="12" orient="horz" pos="1774">
          <p15:clr>
            <a:srgbClr val="F26B43"/>
          </p15:clr>
        </p15:guide>
        <p15:guide id="13" orient="horz" pos="1956">
          <p15:clr>
            <a:srgbClr val="F26B43"/>
          </p15:clr>
        </p15:guide>
        <p15:guide id="14" orient="horz" pos="2341">
          <p15:clr>
            <a:srgbClr val="F26B43"/>
          </p15:clr>
        </p15:guide>
        <p15:guide id="15" orient="horz" pos="2500">
          <p15:clr>
            <a:srgbClr val="F26B43"/>
          </p15:clr>
        </p15:guide>
        <p15:guide id="16" orient="horz" pos="2682">
          <p15:clr>
            <a:srgbClr val="F26B43"/>
          </p15:clr>
        </p15:guide>
        <p15:guide id="17" orient="horz" pos="2863">
          <p15:clr>
            <a:srgbClr val="F26B43"/>
          </p15:clr>
        </p15:guide>
        <p15:guide id="18" orient="horz" pos="3067">
          <p15:clr>
            <a:srgbClr val="F26B43"/>
          </p15:clr>
        </p15:guide>
        <p15:guide id="19" orient="horz" pos="3249">
          <p15:clr>
            <a:srgbClr val="F26B43"/>
          </p15:clr>
        </p15:guide>
        <p15:guide id="20" orient="horz" pos="3430">
          <p15:clr>
            <a:srgbClr val="F26B43"/>
          </p15:clr>
        </p15:guide>
        <p15:guide id="21" orient="horz" pos="3612">
          <p15:clr>
            <a:srgbClr val="F26B43"/>
          </p15:clr>
        </p15:guide>
        <p15:guide id="22" orient="horz" pos="3793">
          <p15:clr>
            <a:srgbClr val="F26B43"/>
          </p15:clr>
        </p15:guide>
        <p15:guide id="23" orient="horz" pos="3952">
          <p15:clr>
            <a:srgbClr val="F26B43"/>
          </p15:clr>
        </p15:guide>
        <p15:guide id="24" orient="horz" pos="4133">
          <p15:clr>
            <a:srgbClr val="F26B43"/>
          </p15:clr>
        </p15:guide>
        <p15:guide id="25" pos="325">
          <p15:clr>
            <a:srgbClr val="F26B43"/>
          </p15:clr>
        </p15:guide>
        <p15:guide id="26" pos="665">
          <p15:clr>
            <a:srgbClr val="F26B43"/>
          </p15:clr>
        </p15:guide>
        <p15:guide id="27" pos="960">
          <p15:clr>
            <a:srgbClr val="F26B43"/>
          </p15:clr>
        </p15:guide>
        <p15:guide id="28" pos="1277">
          <p15:clr>
            <a:srgbClr val="F26B43"/>
          </p15:clr>
        </p15:guide>
        <p15:guide id="29" pos="1595">
          <p15:clr>
            <a:srgbClr val="F26B43"/>
          </p15:clr>
        </p15:guide>
        <p15:guide id="30" pos="1912">
          <p15:clr>
            <a:srgbClr val="F26B43"/>
          </p15:clr>
        </p15:guide>
        <p15:guide id="31" pos="2230">
          <p15:clr>
            <a:srgbClr val="F26B43"/>
          </p15:clr>
        </p15:guide>
        <p15:guide id="32" pos="2547">
          <p15:clr>
            <a:srgbClr val="F26B43"/>
          </p15:clr>
        </p15:guide>
        <p15:guide id="33" pos="2865">
          <p15:clr>
            <a:srgbClr val="F26B43"/>
          </p15:clr>
        </p15:guide>
        <p15:guide id="34" pos="3182">
          <p15:clr>
            <a:srgbClr val="F26B43"/>
          </p15:clr>
        </p15:guide>
        <p15:guide id="35" pos="3522">
          <p15:clr>
            <a:srgbClr val="F26B43"/>
          </p15:clr>
        </p15:guide>
        <p15:guide id="36" pos="4158">
          <p15:clr>
            <a:srgbClr val="F26B43"/>
          </p15:clr>
        </p15:guide>
        <p15:guide id="37" pos="4498">
          <p15:clr>
            <a:srgbClr val="F26B43"/>
          </p15:clr>
        </p15:guide>
        <p15:guide id="38" pos="4793">
          <p15:clr>
            <a:srgbClr val="F26B43"/>
          </p15:clr>
        </p15:guide>
        <p15:guide id="39" pos="5110">
          <p15:clr>
            <a:srgbClr val="F26B43"/>
          </p15:clr>
        </p15:guide>
        <p15:guide id="40" pos="5428">
          <p15:clr>
            <a:srgbClr val="F26B43"/>
          </p15:clr>
        </p15:guide>
        <p15:guide id="41" pos="5745">
          <p15:clr>
            <a:srgbClr val="F26B43"/>
          </p15:clr>
        </p15:guide>
        <p15:guide id="42" pos="6085">
          <p15:clr>
            <a:srgbClr val="F26B43"/>
          </p15:clr>
        </p15:guide>
        <p15:guide id="43" pos="6380">
          <p15:clr>
            <a:srgbClr val="F26B43"/>
          </p15:clr>
        </p15:guide>
        <p15:guide id="44" pos="6720">
          <p15:clr>
            <a:srgbClr val="F26B43"/>
          </p15:clr>
        </p15:guide>
        <p15:guide id="45" pos="7015">
          <p15:clr>
            <a:srgbClr val="F26B43"/>
          </p15:clr>
        </p15:guide>
        <p15:guide id="46" pos="735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hyperlink" Target="https://app.recordedfuture.com/live/sc/4lZOZoyxVT4O" TargetMode="External"/><Relationship Id="rId4" Type="http://schemas.openxmlformats.org/officeDocument/2006/relationships/image" Target="../media/image41.png"/><Relationship Id="rId5" Type="http://schemas.openxmlformats.org/officeDocument/2006/relationships/image" Target="../media/image45.png"/><Relationship Id="rId6" Type="http://schemas.openxmlformats.org/officeDocument/2006/relationships/image" Target="../media/image1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80.png"/><Relationship Id="rId4" Type="http://schemas.openxmlformats.org/officeDocument/2006/relationships/image" Target="../media/image40.jpg"/><Relationship Id="rId5" Type="http://schemas.openxmlformats.org/officeDocument/2006/relationships/image" Target="../media/image49.jpg"/><Relationship Id="rId6" Type="http://schemas.openxmlformats.org/officeDocument/2006/relationships/image" Target="../media/image98.png"/><Relationship Id="rId7" Type="http://schemas.openxmlformats.org/officeDocument/2006/relationships/image" Target="../media/image6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53.png"/><Relationship Id="rId4" Type="http://schemas.openxmlformats.org/officeDocument/2006/relationships/hyperlink" Target="https://www.offshorewindscotland.org.uk/" TargetMode="External"/><Relationship Id="rId5" Type="http://schemas.openxmlformats.org/officeDocument/2006/relationships/image" Target="../media/image56.png"/><Relationship Id="rId6" Type="http://schemas.openxmlformats.org/officeDocument/2006/relationships/hyperlink" Target="https://www.gov.scot/news/record-investment-for-climate-action/" TargetMode="External"/><Relationship Id="rId7" Type="http://schemas.openxmlformats.org/officeDocument/2006/relationships/image" Target="../media/image54.png"/><Relationship Id="rId8" Type="http://schemas.openxmlformats.org/officeDocument/2006/relationships/image" Target="../media/image5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6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xml"/><Relationship Id="rId3" Type="http://schemas.openxmlformats.org/officeDocument/2006/relationships/hyperlink" Target="https://app.recordedfuture.com/portal/research/insikt/doc:BAxTise" TargetMode="External"/><Relationship Id="rId4" Type="http://schemas.openxmlformats.org/officeDocument/2006/relationships/hyperlink" Target="https://app.recordedfuture.com/portal/research/insikt/doc:-lrTsX" TargetMode="External"/><Relationship Id="rId9" Type="http://schemas.openxmlformats.org/officeDocument/2006/relationships/image" Target="../media/image52.png"/><Relationship Id="rId5" Type="http://schemas.openxmlformats.org/officeDocument/2006/relationships/hyperlink" Target="https://app.recordedfuture.com/portal/research/insikt/doc:BAxTise" TargetMode="External"/><Relationship Id="rId6" Type="http://schemas.openxmlformats.org/officeDocument/2006/relationships/hyperlink" Target="https://app.recordedfuture.com/live/sc/14sXwRxx1W96" TargetMode="External"/><Relationship Id="rId7" Type="http://schemas.openxmlformats.org/officeDocument/2006/relationships/hyperlink" Target="https://app.recordedfuture.com/live/sc/2ZlsES2GJLOz" TargetMode="External"/><Relationship Id="rId8" Type="http://schemas.openxmlformats.org/officeDocument/2006/relationships/hyperlink" Target="https://app.recordedfuture.com/portal/research/insikt/doc:_baVUD" TargetMode="External"/><Relationship Id="rId10" Type="http://schemas.openxmlformats.org/officeDocument/2006/relationships/image" Target="../media/image5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comments" Target="../comments/comment1.xml"/><Relationship Id="rId4" Type="http://schemas.openxmlformats.org/officeDocument/2006/relationships/hyperlink" Target="https://www.economist.com/europe/2026/01/04/ukraines-power-grid-is-struggling-under-russias-blitz" TargetMode="External"/><Relationship Id="rId9" Type="http://schemas.openxmlformats.org/officeDocument/2006/relationships/image" Target="../media/image63.png"/><Relationship Id="rId5" Type="http://schemas.openxmlformats.org/officeDocument/2006/relationships/image" Target="../media/image51.png"/><Relationship Id="rId6" Type="http://schemas.openxmlformats.org/officeDocument/2006/relationships/hyperlink" Target="https://www.bbc.co.uk/news/articles/c62040np372o" TargetMode="External"/><Relationship Id="rId7" Type="http://schemas.openxmlformats.org/officeDocument/2006/relationships/image" Target="../media/image65.png"/><Relationship Id="rId8" Type="http://schemas.openxmlformats.org/officeDocument/2006/relationships/hyperlink" Target="https://www.dragos.com/blog/poland-power-grid-attack-electrum-targets-distributed-energy-2025" TargetMode="External"/><Relationship Id="rId11" Type="http://schemas.openxmlformats.org/officeDocument/2006/relationships/image" Target="../media/image71.png"/><Relationship Id="rId10" Type="http://schemas.openxmlformats.org/officeDocument/2006/relationships/hyperlink" Target="https://www.reuters.com/world/europe/what-is-known-about-nord-stream-gas-pipeline-explosions-2025-08-21/"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hyperlink" Target="https://app.recordedfuture.com/portal/research/insikt/doc:BDgTeVa/diamond" TargetMode="External"/><Relationship Id="rId4" Type="http://schemas.openxmlformats.org/officeDocument/2006/relationships/image" Target="../media/image62.png"/><Relationship Id="rId5" Type="http://schemas.openxmlformats.org/officeDocument/2006/relationships/hyperlink" Target="https://app.recordedfuture.com/portal/intelligence-card/Lwv8pC/detection-rules" TargetMode="External"/><Relationship Id="rId6" Type="http://schemas.openxmlformats.org/officeDocument/2006/relationships/image" Target="../media/image72.png"/><Relationship Id="rId7" Type="http://schemas.openxmlformats.org/officeDocument/2006/relationships/hyperlink" Target="https://app.recordedfuture.com/portal/research/insikt/doc:BDgTeVa/diamond" TargetMode="External"/><Relationship Id="rId8" Type="http://schemas.openxmlformats.org/officeDocument/2006/relationships/image" Target="../media/image5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hyperlink" Target="https://www.navalnews.com/naval-news/2025/11/royal-navy-responds-to-russian-spy-ship-entering-british-waters/" TargetMode="External"/><Relationship Id="rId4" Type="http://schemas.openxmlformats.org/officeDocument/2006/relationships/image" Target="../media/image79.png"/><Relationship Id="rId9" Type="http://schemas.openxmlformats.org/officeDocument/2006/relationships/image" Target="../media/image74.png"/><Relationship Id="rId5" Type="http://schemas.openxmlformats.org/officeDocument/2006/relationships/hyperlink" Target="https://www.bbc.co.uk/news/articles/cwywezj5xgjo" TargetMode="External"/><Relationship Id="rId6" Type="http://schemas.openxmlformats.org/officeDocument/2006/relationships/image" Target="../media/image73.png"/><Relationship Id="rId7" Type="http://schemas.openxmlformats.org/officeDocument/2006/relationships/image" Target="../media/image59.png"/><Relationship Id="rId8" Type="http://schemas.openxmlformats.org/officeDocument/2006/relationships/image" Target="../media/image6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91.png"/><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78.png"/><Relationship Id="rId4" Type="http://schemas.openxmlformats.org/officeDocument/2006/relationships/image" Target="../media/image75.png"/><Relationship Id="rId5" Type="http://schemas.openxmlformats.org/officeDocument/2006/relationships/image" Target="../media/image66.png"/><Relationship Id="rId6" Type="http://schemas.openxmlformats.org/officeDocument/2006/relationships/image" Target="../media/image82.png"/><Relationship Id="rId7" Type="http://schemas.openxmlformats.org/officeDocument/2006/relationships/image" Target="../media/image77.png"/><Relationship Id="rId8" Type="http://schemas.openxmlformats.org/officeDocument/2006/relationships/image" Target="../media/image6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 Id="rId3" Type="http://schemas.openxmlformats.org/officeDocument/2006/relationships/image" Target="../media/image2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hyperlink" Target="https://app.recordedfuture.com/portal/research/insikt/doc:BAxTise" TargetMode="External"/><Relationship Id="rId4" Type="http://schemas.openxmlformats.org/officeDocument/2006/relationships/image" Target="../media/image70.png"/><Relationship Id="rId5" Type="http://schemas.openxmlformats.org/officeDocument/2006/relationships/image" Target="../media/image76.png"/><Relationship Id="rId6" Type="http://schemas.openxmlformats.org/officeDocument/2006/relationships/hyperlink" Target="https://app.recordedfuture.com/portal/research/insikt/doc:BDUx6LP" TargetMode="External"/><Relationship Id="rId7" Type="http://schemas.openxmlformats.org/officeDocument/2006/relationships/image" Target="../media/image8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comments" Target="../comments/comment2.xml"/><Relationship Id="rId4" Type="http://schemas.openxmlformats.org/officeDocument/2006/relationships/hyperlink" Target="https://app.recordedfuture.com/live/sc/1K7f9PDXwa22" TargetMode="External"/><Relationship Id="rId5" Type="http://schemas.openxmlformats.org/officeDocument/2006/relationships/image" Target="../media/image83.png"/><Relationship Id="rId6" Type="http://schemas.openxmlformats.org/officeDocument/2006/relationships/image" Target="../media/image108.png"/><Relationship Id="rId7" Type="http://schemas.openxmlformats.org/officeDocument/2006/relationships/image" Target="../media/image8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 Id="rId3" Type="http://schemas.openxmlformats.org/officeDocument/2006/relationships/comments" Target="../comments/comment3.xml"/><Relationship Id="rId4" Type="http://schemas.openxmlformats.org/officeDocument/2006/relationships/image" Target="../media/image1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99.png"/><Relationship Id="rId4" Type="http://schemas.openxmlformats.org/officeDocument/2006/relationships/hyperlink" Target="https://upkeep.com/learning/scada-systems-explained/" TargetMode="External"/><Relationship Id="rId9" Type="http://schemas.openxmlformats.org/officeDocument/2006/relationships/image" Target="../media/image85.jpg"/><Relationship Id="rId5" Type="http://schemas.openxmlformats.org/officeDocument/2006/relationships/image" Target="../media/image89.png"/><Relationship Id="rId6" Type="http://schemas.openxmlformats.org/officeDocument/2006/relationships/image" Target="../media/image88.png"/><Relationship Id="rId7" Type="http://schemas.openxmlformats.org/officeDocument/2006/relationships/image" Target="../media/image68.png"/><Relationship Id="rId8" Type="http://schemas.openxmlformats.org/officeDocument/2006/relationships/image" Target="../media/image8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93.png"/><Relationship Id="rId4" Type="http://schemas.openxmlformats.org/officeDocument/2006/relationships/hyperlink" Target="https://therecord.media/cyber-agencies-warn-of-industrial-system-threats" TargetMode="External"/><Relationship Id="rId5" Type="http://schemas.openxmlformats.org/officeDocument/2006/relationships/image" Target="../media/image92.png"/><Relationship Id="rId6" Type="http://schemas.openxmlformats.org/officeDocument/2006/relationships/hyperlink" Target="https://www.ncsc.gov.uk/files/ncsc-secure-connectivity-for-operational-technology.pdf" TargetMode="External"/><Relationship Id="rId7" Type="http://schemas.openxmlformats.org/officeDocument/2006/relationships/image" Target="../media/image109.png"/><Relationship Id="rId8" Type="http://schemas.openxmlformats.org/officeDocument/2006/relationships/image" Target="../media/image1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94.png"/><Relationship Id="rId4" Type="http://schemas.openxmlformats.org/officeDocument/2006/relationships/hyperlink" Target="https://www.cisa.gov/news-events/cybersecurity-advisories/aa25-343a" TargetMode="External"/><Relationship Id="rId5" Type="http://schemas.openxmlformats.org/officeDocument/2006/relationships/image" Target="../media/image87.png"/><Relationship Id="rId6" Type="http://schemas.openxmlformats.org/officeDocument/2006/relationships/hyperlink" Target="https://www.ncsc.nl/api/media/sites/default/files/Publication_Exposuremanagement_ENG_0625.pdf" TargetMode="External"/><Relationship Id="rId7" Type="http://schemas.openxmlformats.org/officeDocument/2006/relationships/image" Target="../media/image9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26.xml"/><Relationship Id="rId3" Type="http://schemas.openxmlformats.org/officeDocument/2006/relationships/image" Target="../media/image104.jpg"/><Relationship Id="rId4" Type="http://schemas.openxmlformats.org/officeDocument/2006/relationships/image" Target="../media/image96.png"/><Relationship Id="rId9" Type="http://schemas.openxmlformats.org/officeDocument/2006/relationships/image" Target="../media/image106.png"/><Relationship Id="rId5" Type="http://schemas.openxmlformats.org/officeDocument/2006/relationships/image" Target="../media/image95.png"/><Relationship Id="rId6" Type="http://schemas.openxmlformats.org/officeDocument/2006/relationships/image" Target="../media/image97.png"/><Relationship Id="rId7" Type="http://schemas.openxmlformats.org/officeDocument/2006/relationships/image" Target="../media/image101.png"/><Relationship Id="rId8" Type="http://schemas.openxmlformats.org/officeDocument/2006/relationships/image" Target="../media/image107.jpg"/><Relationship Id="rId11" Type="http://schemas.openxmlformats.org/officeDocument/2006/relationships/image" Target="../media/image122.jpg"/><Relationship Id="rId10" Type="http://schemas.openxmlformats.org/officeDocument/2006/relationships/image" Target="../media/image11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102.png"/><Relationship Id="rId4" Type="http://schemas.openxmlformats.org/officeDocument/2006/relationships/image" Target="../media/image105.png"/><Relationship Id="rId5" Type="http://schemas.openxmlformats.org/officeDocument/2006/relationships/image" Target="../media/image103.png"/><Relationship Id="rId6" Type="http://schemas.openxmlformats.org/officeDocument/2006/relationships/image" Target="../media/image116.png"/><Relationship Id="rId7" Type="http://schemas.openxmlformats.org/officeDocument/2006/relationships/hyperlink" Target="https://app.recordedfuture.com/portal/research/insikt/doc:y_Naa_" TargetMode="External"/><Relationship Id="rId8" Type="http://schemas.openxmlformats.org/officeDocument/2006/relationships/image" Target="../media/image1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99.png"/><Relationship Id="rId4" Type="http://schemas.openxmlformats.org/officeDocument/2006/relationships/image" Target="../media/image112.png"/><Relationship Id="rId9" Type="http://schemas.openxmlformats.org/officeDocument/2006/relationships/image" Target="../media/image117.jpg"/><Relationship Id="rId5" Type="http://schemas.openxmlformats.org/officeDocument/2006/relationships/image" Target="../media/image111.png"/><Relationship Id="rId6" Type="http://schemas.openxmlformats.org/officeDocument/2006/relationships/image" Target="../media/image110.png"/><Relationship Id="rId7" Type="http://schemas.openxmlformats.org/officeDocument/2006/relationships/image" Target="../media/image120.png"/><Relationship Id="rId8" Type="http://schemas.openxmlformats.org/officeDocument/2006/relationships/image" Target="../media/image113.png"/><Relationship Id="rId11" Type="http://schemas.openxmlformats.org/officeDocument/2006/relationships/image" Target="../media/image121.png"/><Relationship Id="rId10" Type="http://schemas.openxmlformats.org/officeDocument/2006/relationships/image" Target="../media/image6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131.png"/><Relationship Id="rId4" Type="http://schemas.openxmlformats.org/officeDocument/2006/relationships/hyperlink" Target="https://app.recordedfuture.com/live/sc/atfw96hNCePK" TargetMode="External"/><Relationship Id="rId5" Type="http://schemas.openxmlformats.org/officeDocument/2006/relationships/image" Target="../media/image126.png"/><Relationship Id="rId6" Type="http://schemas.openxmlformats.org/officeDocument/2006/relationships/image" Target="../media/image1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 Id="rId3" Type="http://schemas.openxmlformats.org/officeDocument/2006/relationships/image" Target="../media/image1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2.xml"/><Relationship Id="rId3" Type="http://schemas.openxmlformats.org/officeDocument/2006/relationships/image" Target="../media/image52.png"/><Relationship Id="rId4" Type="http://schemas.openxmlformats.org/officeDocument/2006/relationships/image" Target="../media/image57.png"/><Relationship Id="rId9" Type="http://schemas.openxmlformats.org/officeDocument/2006/relationships/image" Target="../media/image136.png"/><Relationship Id="rId5" Type="http://schemas.openxmlformats.org/officeDocument/2006/relationships/image" Target="../media/image130.png"/><Relationship Id="rId6" Type="http://schemas.openxmlformats.org/officeDocument/2006/relationships/image" Target="../media/image133.png"/><Relationship Id="rId7" Type="http://schemas.openxmlformats.org/officeDocument/2006/relationships/hyperlink" Target="https://www.recordedfuture.com/research/state-of-security#download-the-full-report" TargetMode="External"/><Relationship Id="rId8" Type="http://schemas.openxmlformats.org/officeDocument/2006/relationships/image" Target="../media/image129.png"/><Relationship Id="rId11" Type="http://schemas.openxmlformats.org/officeDocument/2006/relationships/image" Target="../media/image134.png"/><Relationship Id="rId10" Type="http://schemas.openxmlformats.org/officeDocument/2006/relationships/image" Target="../media/image12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hyperlink" Target="https://www.reuters.com/world/europe/what-is-known-about-nord-stream-gas-pipeline-explosions-2025-08-21/" TargetMode="External"/><Relationship Id="rId4" Type="http://schemas.openxmlformats.org/officeDocument/2006/relationships/image" Target="../media/image1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 Id="rId3"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37.gif"/><Relationship Id="rId4" Type="http://schemas.openxmlformats.org/officeDocument/2006/relationships/image" Target="../media/image28.gif"/><Relationship Id="rId9" Type="http://schemas.openxmlformats.org/officeDocument/2006/relationships/image" Target="../media/image14.gif"/><Relationship Id="rId5" Type="http://schemas.openxmlformats.org/officeDocument/2006/relationships/image" Target="../media/image13.png"/><Relationship Id="rId6" Type="http://schemas.openxmlformats.org/officeDocument/2006/relationships/image" Target="../media/image19.png"/><Relationship Id="rId7" Type="http://schemas.openxmlformats.org/officeDocument/2006/relationships/image" Target="../media/image15.png"/><Relationship Id="rId8" Type="http://schemas.openxmlformats.org/officeDocument/2006/relationships/image" Target="../media/image24.png"/><Relationship Id="rId11" Type="http://schemas.openxmlformats.org/officeDocument/2006/relationships/image" Target="../media/image35.gif"/><Relationship Id="rId10" Type="http://schemas.openxmlformats.org/officeDocument/2006/relationships/image" Target="../media/image22.gif"/><Relationship Id="rId12"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image" Target="../media/image10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26.jpg"/><Relationship Id="rId4" Type="http://schemas.openxmlformats.org/officeDocument/2006/relationships/image" Target="../media/image21.jpg"/><Relationship Id="rId9" Type="http://schemas.openxmlformats.org/officeDocument/2006/relationships/image" Target="../media/image30.jpg"/><Relationship Id="rId5" Type="http://schemas.openxmlformats.org/officeDocument/2006/relationships/image" Target="../media/image27.jpg"/><Relationship Id="rId6" Type="http://schemas.openxmlformats.org/officeDocument/2006/relationships/image" Target="../media/image42.jpg"/><Relationship Id="rId7" Type="http://schemas.openxmlformats.org/officeDocument/2006/relationships/image" Target="../media/image32.jpg"/><Relationship Id="rId8" Type="http://schemas.openxmlformats.org/officeDocument/2006/relationships/image" Target="../media/image36.jpg"/><Relationship Id="rId10" Type="http://schemas.openxmlformats.org/officeDocument/2006/relationships/image" Target="../media/image3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48.png"/><Relationship Id="rId4" Type="http://schemas.openxmlformats.org/officeDocument/2006/relationships/image" Target="../media/image31.png"/><Relationship Id="rId9" Type="http://schemas.openxmlformats.org/officeDocument/2006/relationships/image" Target="../media/image38.png"/><Relationship Id="rId5" Type="http://schemas.openxmlformats.org/officeDocument/2006/relationships/image" Target="../media/image37.png"/><Relationship Id="rId6" Type="http://schemas.openxmlformats.org/officeDocument/2006/relationships/image" Target="../media/image39.png"/><Relationship Id="rId7" Type="http://schemas.openxmlformats.org/officeDocument/2006/relationships/image" Target="../media/image43.png"/><Relationship Id="rId8" Type="http://schemas.openxmlformats.org/officeDocument/2006/relationships/image" Target="../media/image44.png"/><Relationship Id="rId11" Type="http://schemas.openxmlformats.org/officeDocument/2006/relationships/image" Target="../media/image50.png"/><Relationship Id="rId10" Type="http://schemas.openxmlformats.org/officeDocument/2006/relationships/image" Target="../media/image33.png"/><Relationship Id="rId13" Type="http://schemas.openxmlformats.org/officeDocument/2006/relationships/image" Target="../media/image47.png"/><Relationship Id="rId12" Type="http://schemas.openxmlformats.org/officeDocument/2006/relationships/image" Target="../media/image60.png"/><Relationship Id="rId1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44"/>
          <p:cNvSpPr txBox="1"/>
          <p:nvPr>
            <p:ph type="title"/>
          </p:nvPr>
        </p:nvSpPr>
        <p:spPr>
          <a:xfrm>
            <a:off x="645700" y="1531725"/>
            <a:ext cx="7707900" cy="32310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US" sz="6000"/>
              <a:t>From Insight to Impact</a:t>
            </a:r>
            <a:endParaRPr sz="6000"/>
          </a:p>
          <a:p>
            <a:pPr indent="0" lvl="0" marL="0" rtl="0" algn="l">
              <a:spcBef>
                <a:spcPts val="0"/>
              </a:spcBef>
              <a:spcAft>
                <a:spcPts val="0"/>
              </a:spcAft>
              <a:buSzPts val="990"/>
              <a:buNone/>
            </a:pPr>
            <a:r>
              <a:t/>
            </a:r>
            <a:endParaRPr sz="6000"/>
          </a:p>
          <a:p>
            <a:pPr indent="0" lvl="0" marL="0" rtl="0" algn="l">
              <a:spcBef>
                <a:spcPts val="0"/>
              </a:spcBef>
              <a:spcAft>
                <a:spcPts val="0"/>
              </a:spcAft>
              <a:buSzPts val="990"/>
              <a:buNone/>
            </a:pPr>
            <a:r>
              <a:rPr lang="en-US" sz="5000">
                <a:solidFill>
                  <a:schemeClr val="accent1"/>
                </a:solidFill>
              </a:rPr>
              <a:t>Threat Intelligence for the Energy Sector</a:t>
            </a:r>
            <a:endParaRPr sz="5000">
              <a:solidFill>
                <a:schemeClr val="accen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53"/>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What did the global energy sector see in 2025?</a:t>
            </a:r>
            <a:endParaRPr/>
          </a:p>
        </p:txBody>
      </p:sp>
      <p:sp>
        <p:nvSpPr>
          <p:cNvPr id="671" name="Google Shape;671;p53"/>
          <p:cNvSpPr txBox="1"/>
          <p:nvPr>
            <p:ph idx="1" type="body"/>
          </p:nvPr>
        </p:nvSpPr>
        <p:spPr>
          <a:xfrm>
            <a:off x="545975" y="1771100"/>
            <a:ext cx="11100000" cy="40737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t/>
            </a:r>
            <a:endParaRPr/>
          </a:p>
        </p:txBody>
      </p:sp>
      <p:sp>
        <p:nvSpPr>
          <p:cNvPr id="672" name="Google Shape;672;p53"/>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673" name="Google Shape;673;p53" title="TTPs used against Energy &amp; Natural Resources.png">
            <a:hlinkClick r:id="rId3"/>
          </p:cNvPr>
          <p:cNvPicPr preferRelativeResize="0"/>
          <p:nvPr/>
        </p:nvPicPr>
        <p:blipFill>
          <a:blip r:embed="rId4">
            <a:alphaModFix/>
          </a:blip>
          <a:stretch>
            <a:fillRect/>
          </a:stretch>
        </p:blipFill>
        <p:spPr>
          <a:xfrm>
            <a:off x="343850" y="967951"/>
            <a:ext cx="11504248" cy="5222974"/>
          </a:xfrm>
          <a:prstGeom prst="rect">
            <a:avLst/>
          </a:prstGeom>
          <a:noFill/>
          <a:ln>
            <a:noFill/>
          </a:ln>
        </p:spPr>
      </p:pic>
      <p:pic>
        <p:nvPicPr>
          <p:cNvPr id="674" name="Google Shape;674;p53" title="TTPs used against Energy &amp; Natural Resources [Europe].png"/>
          <p:cNvPicPr preferRelativeResize="0"/>
          <p:nvPr/>
        </p:nvPicPr>
        <p:blipFill>
          <a:blip r:embed="rId5">
            <a:alphaModFix/>
          </a:blip>
          <a:stretch>
            <a:fillRect/>
          </a:stretch>
        </p:blipFill>
        <p:spPr>
          <a:xfrm>
            <a:off x="343850" y="1078741"/>
            <a:ext cx="11504248" cy="5222960"/>
          </a:xfrm>
          <a:prstGeom prst="rect">
            <a:avLst/>
          </a:prstGeom>
          <a:noFill/>
          <a:ln>
            <a:noFill/>
          </a:ln>
        </p:spPr>
      </p:pic>
      <p:sp>
        <p:nvSpPr>
          <p:cNvPr id="675" name="Google Shape;675;p53"/>
          <p:cNvSpPr/>
          <p:nvPr/>
        </p:nvSpPr>
        <p:spPr>
          <a:xfrm>
            <a:off x="258150" y="1311125"/>
            <a:ext cx="2777100" cy="4710300"/>
          </a:xfrm>
          <a:prstGeom prst="rect">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676" name="Google Shape;676;p53"/>
          <p:cNvSpPr/>
          <p:nvPr/>
        </p:nvSpPr>
        <p:spPr>
          <a:xfrm>
            <a:off x="9279450" y="1212802"/>
            <a:ext cx="2777100" cy="4710300"/>
          </a:xfrm>
          <a:prstGeom prst="rect">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pic>
        <p:nvPicPr>
          <p:cNvPr descr="Smiling yellow sun emoji sticker isolated on white (Provided by Getty Images)" id="677" name="Google Shape;677;p53"/>
          <p:cNvPicPr preferRelativeResize="0"/>
          <p:nvPr/>
        </p:nvPicPr>
        <p:blipFill>
          <a:blip r:embed="rId6">
            <a:alphaModFix/>
          </a:blip>
          <a:stretch>
            <a:fillRect/>
          </a:stretch>
        </p:blipFill>
        <p:spPr>
          <a:xfrm>
            <a:off x="4727525" y="1675325"/>
            <a:ext cx="2859648" cy="285964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4"/>
                                        </p:tgtEl>
                                        <p:attrNameLst>
                                          <p:attrName>style.visibility</p:attrName>
                                        </p:attrNameLst>
                                      </p:cBhvr>
                                      <p:to>
                                        <p:strVal val="visible"/>
                                      </p:to>
                                    </p:set>
                                    <p:animEffect filter="fade" transition="in">
                                      <p:cBhvr>
                                        <p:cTn dur="1000"/>
                                        <p:tgtEl>
                                          <p:spTgt spid="6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7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54"/>
          <p:cNvSpPr txBox="1"/>
          <p:nvPr>
            <p:ph type="title"/>
          </p:nvPr>
        </p:nvSpPr>
        <p:spPr>
          <a:xfrm>
            <a:off x="469767" y="2860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Why energy is a prime target in 2026</a:t>
            </a:r>
            <a:endParaRPr/>
          </a:p>
        </p:txBody>
      </p:sp>
      <p:sp>
        <p:nvSpPr>
          <p:cNvPr id="684" name="Google Shape;684;p54"/>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685" name="Google Shape;685;p54" title="Screenshot 2026-02-09 at 16.19.03.png"/>
          <p:cNvPicPr preferRelativeResize="0"/>
          <p:nvPr/>
        </p:nvPicPr>
        <p:blipFill>
          <a:blip r:embed="rId3">
            <a:alphaModFix/>
          </a:blip>
          <a:stretch>
            <a:fillRect/>
          </a:stretch>
        </p:blipFill>
        <p:spPr>
          <a:xfrm>
            <a:off x="3161408" y="1182418"/>
            <a:ext cx="2834400" cy="2303475"/>
          </a:xfrm>
          <a:prstGeom prst="rect">
            <a:avLst/>
          </a:prstGeom>
          <a:noFill/>
          <a:ln>
            <a:noFill/>
          </a:ln>
        </p:spPr>
      </p:pic>
      <p:pic>
        <p:nvPicPr>
          <p:cNvPr descr="Pile of foreign money (Provided by Getty Images)" id="686" name="Google Shape;686;p54"/>
          <p:cNvPicPr preferRelativeResize="0"/>
          <p:nvPr/>
        </p:nvPicPr>
        <p:blipFill>
          <a:blip r:embed="rId4">
            <a:alphaModFix/>
          </a:blip>
          <a:stretch>
            <a:fillRect/>
          </a:stretch>
        </p:blipFill>
        <p:spPr>
          <a:xfrm>
            <a:off x="477900" y="3849675"/>
            <a:ext cx="3450998" cy="2303474"/>
          </a:xfrm>
          <a:prstGeom prst="rect">
            <a:avLst/>
          </a:prstGeom>
          <a:noFill/>
          <a:ln>
            <a:noFill/>
          </a:ln>
        </p:spPr>
      </p:pic>
      <p:pic>
        <p:nvPicPr>
          <p:cNvPr descr="Empty hospital room with beds (Provided by Getty Images)" id="687" name="Google Shape;687;p54"/>
          <p:cNvPicPr preferRelativeResize="0"/>
          <p:nvPr/>
        </p:nvPicPr>
        <p:blipFill>
          <a:blip r:embed="rId5">
            <a:alphaModFix/>
          </a:blip>
          <a:stretch>
            <a:fillRect/>
          </a:stretch>
        </p:blipFill>
        <p:spPr>
          <a:xfrm>
            <a:off x="8434400" y="3709908"/>
            <a:ext cx="3291628" cy="2470328"/>
          </a:xfrm>
          <a:prstGeom prst="rect">
            <a:avLst/>
          </a:prstGeom>
          <a:noFill/>
          <a:ln>
            <a:noFill/>
          </a:ln>
        </p:spPr>
      </p:pic>
      <p:pic>
        <p:nvPicPr>
          <p:cNvPr id="688" name="Google Shape;688;p54" title="Screenshot 2026-02-09 at 16.26.18.png"/>
          <p:cNvPicPr preferRelativeResize="0"/>
          <p:nvPr/>
        </p:nvPicPr>
        <p:blipFill>
          <a:blip r:embed="rId6">
            <a:alphaModFix/>
          </a:blip>
          <a:stretch>
            <a:fillRect/>
          </a:stretch>
        </p:blipFill>
        <p:spPr>
          <a:xfrm>
            <a:off x="4734300" y="3800272"/>
            <a:ext cx="2834401" cy="2404927"/>
          </a:xfrm>
          <a:prstGeom prst="rect">
            <a:avLst/>
          </a:prstGeom>
          <a:noFill/>
          <a:ln>
            <a:noFill/>
          </a:ln>
        </p:spPr>
      </p:pic>
      <p:pic>
        <p:nvPicPr>
          <p:cNvPr id="689" name="Google Shape;689;p54" title="Screenshot 2026-02-09 at 16.28.52.png"/>
          <p:cNvPicPr preferRelativeResize="0"/>
          <p:nvPr/>
        </p:nvPicPr>
        <p:blipFill>
          <a:blip r:embed="rId7">
            <a:alphaModFix/>
          </a:blip>
          <a:stretch>
            <a:fillRect/>
          </a:stretch>
        </p:blipFill>
        <p:spPr>
          <a:xfrm>
            <a:off x="6302728" y="1182424"/>
            <a:ext cx="2854322" cy="2303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5"/>
                                        </p:tgtEl>
                                        <p:attrNameLst>
                                          <p:attrName>style.visibility</p:attrName>
                                        </p:attrNameLst>
                                      </p:cBhvr>
                                      <p:to>
                                        <p:strVal val="visible"/>
                                      </p:to>
                                    </p:set>
                                    <p:animEffect filter="fade" transition="in">
                                      <p:cBhvr>
                                        <p:cTn dur="1000"/>
                                        <p:tgtEl>
                                          <p:spTgt spid="6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9"/>
                                        </p:tgtEl>
                                        <p:attrNameLst>
                                          <p:attrName>style.visibility</p:attrName>
                                        </p:attrNameLst>
                                      </p:cBhvr>
                                      <p:to>
                                        <p:strVal val="visible"/>
                                      </p:to>
                                    </p:set>
                                    <p:animEffect filter="fade" transition="in">
                                      <p:cBhvr>
                                        <p:cTn dur="1000"/>
                                        <p:tgtEl>
                                          <p:spTgt spid="6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6"/>
                                        </p:tgtEl>
                                        <p:attrNameLst>
                                          <p:attrName>style.visibility</p:attrName>
                                        </p:attrNameLst>
                                      </p:cBhvr>
                                      <p:to>
                                        <p:strVal val="visible"/>
                                      </p:to>
                                    </p:set>
                                    <p:animEffect filter="fade" transition="in">
                                      <p:cBhvr>
                                        <p:cTn dur="1000"/>
                                        <p:tgtEl>
                                          <p:spTgt spid="6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8"/>
                                        </p:tgtEl>
                                        <p:attrNameLst>
                                          <p:attrName>style.visibility</p:attrName>
                                        </p:attrNameLst>
                                      </p:cBhvr>
                                      <p:to>
                                        <p:strVal val="visible"/>
                                      </p:to>
                                    </p:set>
                                    <p:animEffect filter="fade" transition="in">
                                      <p:cBhvr>
                                        <p:cTn dur="1000"/>
                                        <p:tgtEl>
                                          <p:spTgt spid="6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7"/>
                                        </p:tgtEl>
                                        <p:attrNameLst>
                                          <p:attrName>style.visibility</p:attrName>
                                        </p:attrNameLst>
                                      </p:cBhvr>
                                      <p:to>
                                        <p:strVal val="visible"/>
                                      </p:to>
                                    </p:set>
                                    <p:animEffect filter="fade" transition="in">
                                      <p:cBhvr>
                                        <p:cTn dur="1000"/>
                                        <p:tgtEl>
                                          <p:spTgt spid="6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55"/>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Where does Scotland sit?</a:t>
            </a:r>
            <a:endParaRPr/>
          </a:p>
        </p:txBody>
      </p:sp>
      <p:sp>
        <p:nvSpPr>
          <p:cNvPr id="696" name="Google Shape;696;p55"/>
          <p:cNvSpPr txBox="1"/>
          <p:nvPr>
            <p:ph idx="2" type="subTitle"/>
          </p:nvPr>
        </p:nvSpPr>
        <p:spPr>
          <a:xfrm>
            <a:off x="545967" y="885200"/>
            <a:ext cx="111000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t>Scottish Energy at the forefront of Global Impact</a:t>
            </a:r>
            <a:endParaRPr/>
          </a:p>
        </p:txBody>
      </p:sp>
      <p:sp>
        <p:nvSpPr>
          <p:cNvPr id="697" name="Google Shape;697;p5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698" name="Google Shape;698;p55" title="Screenshot 2026-02-10 at 15.23.54.png"/>
          <p:cNvPicPr preferRelativeResize="0"/>
          <p:nvPr/>
        </p:nvPicPr>
        <p:blipFill>
          <a:blip r:embed="rId3">
            <a:alphaModFix/>
          </a:blip>
          <a:stretch>
            <a:fillRect/>
          </a:stretch>
        </p:blipFill>
        <p:spPr>
          <a:xfrm>
            <a:off x="145800" y="1700227"/>
            <a:ext cx="3762900" cy="4444498"/>
          </a:xfrm>
          <a:prstGeom prst="rect">
            <a:avLst/>
          </a:prstGeom>
          <a:noFill/>
          <a:ln>
            <a:noFill/>
          </a:ln>
        </p:spPr>
      </p:pic>
      <p:pic>
        <p:nvPicPr>
          <p:cNvPr id="699" name="Google Shape;699;p55" title="Screenshot 2026-02-10 at 15.25.11.png">
            <a:hlinkClick r:id="rId4"/>
          </p:cNvPr>
          <p:cNvPicPr preferRelativeResize="0"/>
          <p:nvPr/>
        </p:nvPicPr>
        <p:blipFill>
          <a:blip r:embed="rId5">
            <a:alphaModFix/>
          </a:blip>
          <a:stretch>
            <a:fillRect/>
          </a:stretch>
        </p:blipFill>
        <p:spPr>
          <a:xfrm>
            <a:off x="4054925" y="1377849"/>
            <a:ext cx="5091809" cy="1907300"/>
          </a:xfrm>
          <a:prstGeom prst="rect">
            <a:avLst/>
          </a:prstGeom>
          <a:noFill/>
          <a:ln>
            <a:noFill/>
          </a:ln>
        </p:spPr>
      </p:pic>
      <p:pic>
        <p:nvPicPr>
          <p:cNvPr id="700" name="Google Shape;700;p55" title="Screenshot 2026-02-10 at 15.44.31.png">
            <a:hlinkClick r:id="rId6"/>
          </p:cNvPr>
          <p:cNvPicPr preferRelativeResize="0"/>
          <p:nvPr/>
        </p:nvPicPr>
        <p:blipFill>
          <a:blip r:embed="rId7">
            <a:alphaModFix/>
          </a:blip>
          <a:stretch>
            <a:fillRect/>
          </a:stretch>
        </p:blipFill>
        <p:spPr>
          <a:xfrm>
            <a:off x="6022301" y="3390242"/>
            <a:ext cx="6068099" cy="1699972"/>
          </a:xfrm>
          <a:prstGeom prst="rect">
            <a:avLst/>
          </a:prstGeom>
          <a:noFill/>
          <a:ln>
            <a:noFill/>
          </a:ln>
        </p:spPr>
      </p:pic>
      <p:pic>
        <p:nvPicPr>
          <p:cNvPr id="701" name="Google Shape;701;p55" title="Screenshot 2026-02-10 at 15.47.10.png"/>
          <p:cNvPicPr preferRelativeResize="0"/>
          <p:nvPr/>
        </p:nvPicPr>
        <p:blipFill>
          <a:blip r:embed="rId8">
            <a:alphaModFix/>
          </a:blip>
          <a:stretch>
            <a:fillRect/>
          </a:stretch>
        </p:blipFill>
        <p:spPr>
          <a:xfrm>
            <a:off x="1742975" y="5220650"/>
            <a:ext cx="10357150" cy="952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8"/>
                                        </p:tgtEl>
                                        <p:attrNameLst>
                                          <p:attrName>style.visibility</p:attrName>
                                        </p:attrNameLst>
                                      </p:cBhvr>
                                      <p:to>
                                        <p:strVal val="visible"/>
                                      </p:to>
                                    </p:set>
                                    <p:animEffect filter="fade" transition="in">
                                      <p:cBhvr>
                                        <p:cTn dur="1000"/>
                                        <p:tgtEl>
                                          <p:spTgt spid="698"/>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699"/>
                                        </p:tgtEl>
                                        <p:attrNameLst>
                                          <p:attrName>style.visibility</p:attrName>
                                        </p:attrNameLst>
                                      </p:cBhvr>
                                      <p:to>
                                        <p:strVal val="visible"/>
                                      </p:to>
                                    </p:set>
                                    <p:animEffect filter="fade" transition="in">
                                      <p:cBhvr>
                                        <p:cTn dur="1000"/>
                                        <p:tgtEl>
                                          <p:spTgt spid="699"/>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700"/>
                                        </p:tgtEl>
                                        <p:attrNameLst>
                                          <p:attrName>style.visibility</p:attrName>
                                        </p:attrNameLst>
                                      </p:cBhvr>
                                      <p:to>
                                        <p:strVal val="visible"/>
                                      </p:to>
                                    </p:set>
                                    <p:animEffect filter="fade" transition="in">
                                      <p:cBhvr>
                                        <p:cTn dur="1000"/>
                                        <p:tgtEl>
                                          <p:spTgt spid="700"/>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701"/>
                                        </p:tgtEl>
                                        <p:attrNameLst>
                                          <p:attrName>style.visibility</p:attrName>
                                        </p:attrNameLst>
                                      </p:cBhvr>
                                      <p:to>
                                        <p:strVal val="visible"/>
                                      </p:to>
                                    </p:set>
                                    <p:animEffect filter="fade" transition="in">
                                      <p:cBhvr>
                                        <p:cTn dur="1000"/>
                                        <p:tgtEl>
                                          <p:spTgt spid="7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56"/>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708" name="Google Shape;708;p56"/>
          <p:cNvSpPr txBox="1"/>
          <p:nvPr>
            <p:ph type="title"/>
          </p:nvPr>
        </p:nvSpPr>
        <p:spPr>
          <a:xfrm>
            <a:off x="6803595" y="548095"/>
            <a:ext cx="4633200" cy="531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solidFill>
                  <a:schemeClr val="lt1"/>
                </a:solidFill>
              </a:rPr>
              <a:t>National Security &amp; Strategic Advantage</a:t>
            </a:r>
            <a:endParaRPr>
              <a:solidFill>
                <a:schemeClr val="lt1"/>
              </a:solidFill>
            </a:endParaRPr>
          </a:p>
        </p:txBody>
      </p:sp>
      <p:pic>
        <p:nvPicPr>
          <p:cNvPr id="709" name="Google Shape;709;p56" title="Screenshot 2026-02-09 at 16.57.51.png"/>
          <p:cNvPicPr preferRelativeResize="0"/>
          <p:nvPr/>
        </p:nvPicPr>
        <p:blipFill>
          <a:blip r:embed="rId3">
            <a:alphaModFix/>
          </a:blip>
          <a:stretch>
            <a:fillRect/>
          </a:stretch>
        </p:blipFill>
        <p:spPr>
          <a:xfrm>
            <a:off x="0" y="1467175"/>
            <a:ext cx="6096000" cy="340205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57"/>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716" name="Google Shape;716;p57"/>
          <p:cNvSpPr txBox="1"/>
          <p:nvPr>
            <p:ph idx="4" type="body"/>
          </p:nvPr>
        </p:nvSpPr>
        <p:spPr>
          <a:xfrm>
            <a:off x="6546375" y="3102700"/>
            <a:ext cx="4590000" cy="2631300"/>
          </a:xfrm>
          <a:prstGeom prst="rect">
            <a:avLst/>
          </a:prstGeom>
        </p:spPr>
        <p:txBody>
          <a:bodyPr anchorCtr="0" anchor="t" bIns="0" lIns="0" spcFirstLastPara="1" rIns="0" wrap="square" tIns="0">
            <a:noAutofit/>
          </a:bodyPr>
          <a:lstStyle/>
          <a:p>
            <a:pPr indent="-317500" lvl="0" marL="457200" rtl="0" algn="l">
              <a:spcBef>
                <a:spcPts val="0"/>
              </a:spcBef>
              <a:spcAft>
                <a:spcPts val="0"/>
              </a:spcAft>
              <a:buSzPts val="1400"/>
              <a:buChar char="•"/>
            </a:pPr>
            <a:r>
              <a:rPr lang="en-US"/>
              <a:t>Energy is a key focus of China’s 15th 5 year plan as the country continues to try and establish the new world order. [</a:t>
            </a:r>
            <a:r>
              <a:rPr lang="en-US" u="sng">
                <a:solidFill>
                  <a:schemeClr val="hlink"/>
                </a:solidFill>
                <a:hlinkClick r:id="rId3"/>
              </a:rPr>
              <a:t>Insikt Group</a:t>
            </a:r>
            <a:r>
              <a:rPr lang="en-US"/>
              <a:t>]</a:t>
            </a:r>
            <a:endParaRPr/>
          </a:p>
          <a:p>
            <a:pPr indent="0" lvl="0" marL="0" rtl="0" algn="l">
              <a:spcBef>
                <a:spcPts val="400"/>
              </a:spcBef>
              <a:spcAft>
                <a:spcPts val="0"/>
              </a:spcAft>
              <a:buNone/>
            </a:pPr>
            <a:r>
              <a:t/>
            </a:r>
            <a:endParaRPr/>
          </a:p>
          <a:p>
            <a:pPr indent="-317500" lvl="0" marL="457200" rtl="0" algn="l">
              <a:spcBef>
                <a:spcPts val="400"/>
              </a:spcBef>
              <a:spcAft>
                <a:spcPts val="0"/>
              </a:spcAft>
              <a:buSzPts val="1400"/>
              <a:buChar char="•"/>
            </a:pPr>
            <a:r>
              <a:rPr lang="en-US"/>
              <a:t>Innovation in renewable energy reduces R&amp;D costs and undercuts competitors in foreign markets.</a:t>
            </a:r>
            <a:r>
              <a:rPr lang="en-US"/>
              <a:t> [</a:t>
            </a:r>
            <a:r>
              <a:rPr lang="en-US" u="sng">
                <a:solidFill>
                  <a:schemeClr val="hlink"/>
                </a:solidFill>
                <a:hlinkClick r:id="rId4"/>
              </a:rPr>
              <a:t>Insikt Group</a:t>
            </a:r>
            <a:r>
              <a:rPr lang="en-US"/>
              <a:t>]</a:t>
            </a:r>
            <a:endParaRPr/>
          </a:p>
          <a:p>
            <a:pPr indent="0" lvl="0" marL="0" rtl="0" algn="l">
              <a:spcBef>
                <a:spcPts val="400"/>
              </a:spcBef>
              <a:spcAft>
                <a:spcPts val="0"/>
              </a:spcAft>
              <a:buNone/>
            </a:pPr>
            <a:r>
              <a:t/>
            </a:r>
            <a:endParaRPr/>
          </a:p>
          <a:p>
            <a:pPr indent="-317500" lvl="0" marL="457200" rtl="0" algn="l">
              <a:spcBef>
                <a:spcPts val="400"/>
              </a:spcBef>
              <a:spcAft>
                <a:spcPts val="0"/>
              </a:spcAft>
              <a:buSzPts val="1400"/>
              <a:buChar char="•"/>
            </a:pPr>
            <a:r>
              <a:rPr lang="en-US"/>
              <a:t>China continues to reach for s</a:t>
            </a:r>
            <a:r>
              <a:rPr lang="en-US"/>
              <a:t>upply chain dominance as China maintains a significant interest in manufacturing and rare earth &amp; critical minerals. [I</a:t>
            </a:r>
            <a:r>
              <a:rPr lang="en-US" u="sng">
                <a:solidFill>
                  <a:schemeClr val="hlink"/>
                </a:solidFill>
                <a:hlinkClick r:id="rId5"/>
              </a:rPr>
              <a:t>nsikt Group</a:t>
            </a:r>
            <a:r>
              <a:rPr lang="en-US"/>
              <a:t>]</a:t>
            </a:r>
            <a:endParaRPr/>
          </a:p>
        </p:txBody>
      </p:sp>
      <p:sp>
        <p:nvSpPr>
          <p:cNvPr id="717" name="Google Shape;717;p57"/>
          <p:cNvSpPr txBox="1"/>
          <p:nvPr>
            <p:ph idx="5" type="title"/>
          </p:nvPr>
        </p:nvSpPr>
        <p:spPr>
          <a:xfrm>
            <a:off x="7137500" y="2330888"/>
            <a:ext cx="2040300" cy="540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US"/>
              <a:t>China</a:t>
            </a:r>
            <a:endParaRPr/>
          </a:p>
        </p:txBody>
      </p:sp>
      <p:sp>
        <p:nvSpPr>
          <p:cNvPr id="718" name="Google Shape;718;p57"/>
          <p:cNvSpPr txBox="1"/>
          <p:nvPr>
            <p:ph idx="2"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Nation-State Interest in UK Energy</a:t>
            </a:r>
            <a:endParaRPr/>
          </a:p>
        </p:txBody>
      </p:sp>
      <p:sp>
        <p:nvSpPr>
          <p:cNvPr id="719" name="Google Shape;719;p57"/>
          <p:cNvSpPr txBox="1"/>
          <p:nvPr>
            <p:ph idx="7" type="subTitle"/>
          </p:nvPr>
        </p:nvSpPr>
        <p:spPr>
          <a:xfrm>
            <a:off x="545967" y="885200"/>
            <a:ext cx="111000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t>What can we expect from Russia &amp; China?</a:t>
            </a:r>
            <a:endParaRPr/>
          </a:p>
        </p:txBody>
      </p:sp>
      <p:sp>
        <p:nvSpPr>
          <p:cNvPr id="720" name="Google Shape;720;p57"/>
          <p:cNvSpPr txBox="1"/>
          <p:nvPr>
            <p:ph idx="1" type="body"/>
          </p:nvPr>
        </p:nvSpPr>
        <p:spPr>
          <a:xfrm>
            <a:off x="798725" y="3102700"/>
            <a:ext cx="4405200" cy="2631300"/>
          </a:xfrm>
          <a:prstGeom prst="rect">
            <a:avLst/>
          </a:prstGeom>
        </p:spPr>
        <p:txBody>
          <a:bodyPr anchorCtr="0" anchor="t" bIns="0" lIns="0" spcFirstLastPara="1" rIns="0" wrap="square" tIns="0">
            <a:noAutofit/>
          </a:bodyPr>
          <a:lstStyle/>
          <a:p>
            <a:pPr indent="-317500" lvl="0" marL="457200" rtl="0" algn="l">
              <a:spcBef>
                <a:spcPts val="0"/>
              </a:spcBef>
              <a:spcAft>
                <a:spcPts val="0"/>
              </a:spcAft>
              <a:buSzPts val="1400"/>
              <a:buChar char="•"/>
            </a:pPr>
            <a:r>
              <a:rPr lang="en-US"/>
              <a:t>European energy is of key strategic importance to Russia as a way of retaining leverage &amp; means of conducting hybrid warfare. [</a:t>
            </a:r>
            <a:r>
              <a:rPr lang="en-US" u="sng">
                <a:solidFill>
                  <a:schemeClr val="hlink"/>
                </a:solidFill>
                <a:hlinkClick r:id="rId6"/>
              </a:rPr>
              <a:t>The Record</a:t>
            </a:r>
            <a:r>
              <a:rPr lang="en-US"/>
              <a:t>]</a:t>
            </a:r>
            <a:endParaRPr/>
          </a:p>
          <a:p>
            <a:pPr indent="0" lvl="0" marL="0" rtl="0" algn="l">
              <a:spcBef>
                <a:spcPts val="400"/>
              </a:spcBef>
              <a:spcAft>
                <a:spcPts val="0"/>
              </a:spcAft>
              <a:buNone/>
            </a:pPr>
            <a:r>
              <a:t/>
            </a:r>
            <a:endParaRPr/>
          </a:p>
          <a:p>
            <a:pPr indent="-317500" lvl="0" marL="457200" rtl="0" algn="l">
              <a:spcBef>
                <a:spcPts val="400"/>
              </a:spcBef>
              <a:spcAft>
                <a:spcPts val="0"/>
              </a:spcAft>
              <a:buSzPts val="1400"/>
              <a:buChar char="•"/>
            </a:pPr>
            <a:r>
              <a:rPr lang="en-US"/>
              <a:t>North Sea &amp; Atlantic are strategic waters for Russian Vessels and intelligence gathering in NATO territories. [</a:t>
            </a:r>
            <a:r>
              <a:rPr lang="en-US" u="sng">
                <a:solidFill>
                  <a:schemeClr val="hlink"/>
                </a:solidFill>
                <a:hlinkClick r:id="rId7"/>
              </a:rPr>
              <a:t>Insikt Group]</a:t>
            </a:r>
            <a:endParaRPr/>
          </a:p>
          <a:p>
            <a:pPr indent="0" lvl="0" marL="0" rtl="0" algn="l">
              <a:spcBef>
                <a:spcPts val="400"/>
              </a:spcBef>
              <a:spcAft>
                <a:spcPts val="0"/>
              </a:spcAft>
              <a:buNone/>
            </a:pPr>
            <a:r>
              <a:t/>
            </a:r>
            <a:endParaRPr/>
          </a:p>
          <a:p>
            <a:pPr indent="-317500" lvl="0" marL="457200" rtl="0" algn="l">
              <a:spcBef>
                <a:spcPts val="400"/>
              </a:spcBef>
              <a:spcAft>
                <a:spcPts val="0"/>
              </a:spcAft>
              <a:buSzPts val="1400"/>
              <a:buChar char="•"/>
            </a:pPr>
            <a:r>
              <a:rPr lang="en-US"/>
              <a:t>Any disruption to the UK energy sector provides a way for Russia to apply pressure without direct confrontation. [</a:t>
            </a:r>
            <a:r>
              <a:rPr lang="en-US" u="sng">
                <a:solidFill>
                  <a:schemeClr val="hlink"/>
                </a:solidFill>
                <a:hlinkClick r:id="rId8"/>
              </a:rPr>
              <a:t>Insikt Group</a:t>
            </a:r>
            <a:r>
              <a:rPr lang="en-US"/>
              <a:t>]</a:t>
            </a:r>
            <a:endParaRPr/>
          </a:p>
        </p:txBody>
      </p:sp>
      <p:sp>
        <p:nvSpPr>
          <p:cNvPr id="721" name="Google Shape;721;p57"/>
          <p:cNvSpPr txBox="1"/>
          <p:nvPr>
            <p:ph type="title"/>
          </p:nvPr>
        </p:nvSpPr>
        <p:spPr>
          <a:xfrm>
            <a:off x="1389850" y="2330888"/>
            <a:ext cx="2040300" cy="540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US"/>
              <a:t>Russia</a:t>
            </a:r>
            <a:endParaRPr/>
          </a:p>
        </p:txBody>
      </p:sp>
      <p:pic>
        <p:nvPicPr>
          <p:cNvPr id="722" name="Google Shape;722;p57" title="russia.png"/>
          <p:cNvPicPr preferRelativeResize="0"/>
          <p:nvPr>
            <p:ph idx="3" type="pic"/>
          </p:nvPr>
        </p:nvPicPr>
        <p:blipFill rotWithShape="1">
          <a:blip r:embed="rId9">
            <a:alphaModFix/>
          </a:blip>
          <a:srcRect b="0" l="0" r="0" t="0"/>
          <a:stretch/>
        </p:blipFill>
        <p:spPr>
          <a:xfrm>
            <a:off x="706550" y="2321600"/>
            <a:ext cx="558900" cy="558900"/>
          </a:xfrm>
          <a:prstGeom prst="ellipse">
            <a:avLst/>
          </a:prstGeom>
        </p:spPr>
      </p:pic>
      <p:pic>
        <p:nvPicPr>
          <p:cNvPr id="723" name="Google Shape;723;p57" title="china.png"/>
          <p:cNvPicPr preferRelativeResize="0"/>
          <p:nvPr>
            <p:ph idx="6" type="pic"/>
          </p:nvPr>
        </p:nvPicPr>
        <p:blipFill rotWithShape="1">
          <a:blip r:embed="rId10">
            <a:alphaModFix/>
          </a:blip>
          <a:srcRect b="0" l="0" r="0" t="0"/>
          <a:stretch/>
        </p:blipFill>
        <p:spPr>
          <a:xfrm>
            <a:off x="6454200" y="2321600"/>
            <a:ext cx="558900" cy="558900"/>
          </a:xfrm>
          <a:prstGeom prst="ellipse">
            <a:avLst/>
          </a:prstGeom>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720">
                                            <p:txEl>
                                              <p:pRg end="0" st="0"/>
                                            </p:txEl>
                                          </p:spTgt>
                                        </p:tgtEl>
                                        <p:attrNameLst>
                                          <p:attrName>style.visibility</p:attrName>
                                        </p:attrNameLst>
                                      </p:cBhvr>
                                      <p:to>
                                        <p:strVal val="visible"/>
                                      </p:to>
                                    </p:set>
                                    <p:anim calcmode="lin" valueType="num">
                                      <p:cBhvr additive="base">
                                        <p:cTn dur="1000"/>
                                        <p:tgtEl>
                                          <p:spTgt spid="720">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720">
                                            <p:txEl>
                                              <p:pRg end="1" st="1"/>
                                            </p:txEl>
                                          </p:spTgt>
                                        </p:tgtEl>
                                        <p:attrNameLst>
                                          <p:attrName>style.visibility</p:attrName>
                                        </p:attrNameLst>
                                      </p:cBhvr>
                                      <p:to>
                                        <p:strVal val="visible"/>
                                      </p:to>
                                    </p:set>
                                    <p:anim calcmode="lin" valueType="num">
                                      <p:cBhvr additive="base">
                                        <p:cTn dur="1000"/>
                                        <p:tgtEl>
                                          <p:spTgt spid="720">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720">
                                            <p:txEl>
                                              <p:pRg end="2" st="2"/>
                                            </p:txEl>
                                          </p:spTgt>
                                        </p:tgtEl>
                                        <p:attrNameLst>
                                          <p:attrName>style.visibility</p:attrName>
                                        </p:attrNameLst>
                                      </p:cBhvr>
                                      <p:to>
                                        <p:strVal val="visible"/>
                                      </p:to>
                                    </p:set>
                                    <p:anim calcmode="lin" valueType="num">
                                      <p:cBhvr additive="base">
                                        <p:cTn dur="1000"/>
                                        <p:tgtEl>
                                          <p:spTgt spid="720">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720">
                                            <p:txEl>
                                              <p:pRg end="3" st="3"/>
                                            </p:txEl>
                                          </p:spTgt>
                                        </p:tgtEl>
                                        <p:attrNameLst>
                                          <p:attrName>style.visibility</p:attrName>
                                        </p:attrNameLst>
                                      </p:cBhvr>
                                      <p:to>
                                        <p:strVal val="visible"/>
                                      </p:to>
                                    </p:set>
                                    <p:anim calcmode="lin" valueType="num">
                                      <p:cBhvr additive="base">
                                        <p:cTn dur="1000"/>
                                        <p:tgtEl>
                                          <p:spTgt spid="720">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720">
                                            <p:txEl>
                                              <p:pRg end="4" st="4"/>
                                            </p:txEl>
                                          </p:spTgt>
                                        </p:tgtEl>
                                        <p:attrNameLst>
                                          <p:attrName>style.visibility</p:attrName>
                                        </p:attrNameLst>
                                      </p:cBhvr>
                                      <p:to>
                                        <p:strVal val="visible"/>
                                      </p:to>
                                    </p:set>
                                    <p:anim calcmode="lin" valueType="num">
                                      <p:cBhvr additive="base">
                                        <p:cTn dur="1000"/>
                                        <p:tgtEl>
                                          <p:spTgt spid="720">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716">
                                            <p:txEl>
                                              <p:pRg end="0" st="0"/>
                                            </p:txEl>
                                          </p:spTgt>
                                        </p:tgtEl>
                                        <p:attrNameLst>
                                          <p:attrName>style.visibility</p:attrName>
                                        </p:attrNameLst>
                                      </p:cBhvr>
                                      <p:to>
                                        <p:strVal val="visible"/>
                                      </p:to>
                                    </p:set>
                                    <p:anim calcmode="lin" valueType="num">
                                      <p:cBhvr additive="base">
                                        <p:cTn dur="1000"/>
                                        <p:tgtEl>
                                          <p:spTgt spid="716">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716">
                                            <p:txEl>
                                              <p:pRg end="1" st="1"/>
                                            </p:txEl>
                                          </p:spTgt>
                                        </p:tgtEl>
                                        <p:attrNameLst>
                                          <p:attrName>style.visibility</p:attrName>
                                        </p:attrNameLst>
                                      </p:cBhvr>
                                      <p:to>
                                        <p:strVal val="visible"/>
                                      </p:to>
                                    </p:set>
                                    <p:anim calcmode="lin" valueType="num">
                                      <p:cBhvr additive="base">
                                        <p:cTn dur="1000"/>
                                        <p:tgtEl>
                                          <p:spTgt spid="716">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716">
                                            <p:txEl>
                                              <p:pRg end="2" st="2"/>
                                            </p:txEl>
                                          </p:spTgt>
                                        </p:tgtEl>
                                        <p:attrNameLst>
                                          <p:attrName>style.visibility</p:attrName>
                                        </p:attrNameLst>
                                      </p:cBhvr>
                                      <p:to>
                                        <p:strVal val="visible"/>
                                      </p:to>
                                    </p:set>
                                    <p:anim calcmode="lin" valueType="num">
                                      <p:cBhvr additive="base">
                                        <p:cTn dur="1000"/>
                                        <p:tgtEl>
                                          <p:spTgt spid="716">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716">
                                            <p:txEl>
                                              <p:pRg end="3" st="3"/>
                                            </p:txEl>
                                          </p:spTgt>
                                        </p:tgtEl>
                                        <p:attrNameLst>
                                          <p:attrName>style.visibility</p:attrName>
                                        </p:attrNameLst>
                                      </p:cBhvr>
                                      <p:to>
                                        <p:strVal val="visible"/>
                                      </p:to>
                                    </p:set>
                                    <p:anim calcmode="lin" valueType="num">
                                      <p:cBhvr additive="base">
                                        <p:cTn dur="1000"/>
                                        <p:tgtEl>
                                          <p:spTgt spid="716">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716">
                                            <p:txEl>
                                              <p:pRg end="4" st="4"/>
                                            </p:txEl>
                                          </p:spTgt>
                                        </p:tgtEl>
                                        <p:attrNameLst>
                                          <p:attrName>style.visibility</p:attrName>
                                        </p:attrNameLst>
                                      </p:cBhvr>
                                      <p:to>
                                        <p:strVal val="visible"/>
                                      </p:to>
                                    </p:set>
                                    <p:anim calcmode="lin" valueType="num">
                                      <p:cBhvr additive="base">
                                        <p:cTn dur="1000"/>
                                        <p:tgtEl>
                                          <p:spTgt spid="716">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pic>
        <p:nvPicPr>
          <p:cNvPr id="729" name="Google Shape;729;p58" title="Screenshot 2026-02-09 at 16.12.16.png">
            <a:hlinkClick r:id="rId4"/>
          </p:cNvPr>
          <p:cNvPicPr preferRelativeResize="0"/>
          <p:nvPr/>
        </p:nvPicPr>
        <p:blipFill>
          <a:blip r:embed="rId5">
            <a:alphaModFix/>
          </a:blip>
          <a:stretch>
            <a:fillRect/>
          </a:stretch>
        </p:blipFill>
        <p:spPr>
          <a:xfrm>
            <a:off x="6369658" y="3471159"/>
            <a:ext cx="5076823" cy="2863144"/>
          </a:xfrm>
          <a:prstGeom prst="rect">
            <a:avLst/>
          </a:prstGeom>
          <a:noFill/>
          <a:ln>
            <a:noFill/>
          </a:ln>
        </p:spPr>
      </p:pic>
      <p:sp>
        <p:nvSpPr>
          <p:cNvPr id="730" name="Google Shape;730;p58"/>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Energy through the lens of </a:t>
            </a:r>
            <a:r>
              <a:rPr lang="en-US"/>
              <a:t>National Security</a:t>
            </a:r>
            <a:endParaRPr/>
          </a:p>
        </p:txBody>
      </p:sp>
      <p:sp>
        <p:nvSpPr>
          <p:cNvPr id="731" name="Google Shape;731;p58"/>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732" name="Google Shape;732;p58" title="Screenshot 2026-02-09 at 15.55.29.png">
            <a:hlinkClick r:id="rId6"/>
          </p:cNvPr>
          <p:cNvPicPr preferRelativeResize="0"/>
          <p:nvPr/>
        </p:nvPicPr>
        <p:blipFill>
          <a:blip r:embed="rId7">
            <a:alphaModFix/>
          </a:blip>
          <a:stretch>
            <a:fillRect/>
          </a:stretch>
        </p:blipFill>
        <p:spPr>
          <a:xfrm>
            <a:off x="7759875" y="884638"/>
            <a:ext cx="3916212" cy="3361526"/>
          </a:xfrm>
          <a:prstGeom prst="rect">
            <a:avLst/>
          </a:prstGeom>
          <a:noFill/>
          <a:ln>
            <a:noFill/>
          </a:ln>
        </p:spPr>
      </p:pic>
      <p:pic>
        <p:nvPicPr>
          <p:cNvPr id="733" name="Google Shape;733;p58" title="Screenshot 2026-02-09 at 16.02.13.png">
            <a:hlinkClick r:id="rId8"/>
          </p:cNvPr>
          <p:cNvPicPr preferRelativeResize="0"/>
          <p:nvPr/>
        </p:nvPicPr>
        <p:blipFill>
          <a:blip r:embed="rId9">
            <a:alphaModFix/>
          </a:blip>
          <a:stretch>
            <a:fillRect/>
          </a:stretch>
        </p:blipFill>
        <p:spPr>
          <a:xfrm>
            <a:off x="950304" y="1525438"/>
            <a:ext cx="6501391" cy="1502075"/>
          </a:xfrm>
          <a:prstGeom prst="rect">
            <a:avLst/>
          </a:prstGeom>
          <a:noFill/>
          <a:ln>
            <a:noFill/>
          </a:ln>
        </p:spPr>
      </p:pic>
      <p:pic>
        <p:nvPicPr>
          <p:cNvPr id="734" name="Google Shape;734;p58" title="Screenshot 2026-02-09 at 16.13.22.png">
            <a:hlinkClick r:id="rId10"/>
          </p:cNvPr>
          <p:cNvPicPr preferRelativeResize="0"/>
          <p:nvPr/>
        </p:nvPicPr>
        <p:blipFill>
          <a:blip r:embed="rId11">
            <a:alphaModFix/>
          </a:blip>
          <a:stretch>
            <a:fillRect/>
          </a:stretch>
        </p:blipFill>
        <p:spPr>
          <a:xfrm>
            <a:off x="224737" y="3186421"/>
            <a:ext cx="5959702" cy="25085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9"/>
                                        </p:tgtEl>
                                        <p:attrNameLst>
                                          <p:attrName>style.visibility</p:attrName>
                                        </p:attrNameLst>
                                      </p:cBhvr>
                                      <p:to>
                                        <p:strVal val="visible"/>
                                      </p:to>
                                    </p:set>
                                    <p:animEffect filter="fade" transition="in">
                                      <p:cBhvr>
                                        <p:cTn dur="1000"/>
                                        <p:tgtEl>
                                          <p:spTgt spid="729"/>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32"/>
                                        </p:tgtEl>
                                        <p:attrNameLst>
                                          <p:attrName>style.visibility</p:attrName>
                                        </p:attrNameLst>
                                      </p:cBhvr>
                                      <p:to>
                                        <p:strVal val="visible"/>
                                      </p:to>
                                    </p:set>
                                    <p:animEffect filter="fade" transition="in">
                                      <p:cBhvr>
                                        <p:cTn dur="1000"/>
                                        <p:tgtEl>
                                          <p:spTgt spid="732"/>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733"/>
                                        </p:tgtEl>
                                        <p:attrNameLst>
                                          <p:attrName>style.visibility</p:attrName>
                                        </p:attrNameLst>
                                      </p:cBhvr>
                                      <p:to>
                                        <p:strVal val="visible"/>
                                      </p:to>
                                    </p:set>
                                    <p:animEffect filter="fade" transition="in">
                                      <p:cBhvr>
                                        <p:cTn dur="1000"/>
                                        <p:tgtEl>
                                          <p:spTgt spid="733"/>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734"/>
                                        </p:tgtEl>
                                        <p:attrNameLst>
                                          <p:attrName>style.visibility</p:attrName>
                                        </p:attrNameLst>
                                      </p:cBhvr>
                                      <p:to>
                                        <p:strVal val="visible"/>
                                      </p:to>
                                    </p:set>
                                    <p:animEffect filter="fade" transition="in">
                                      <p:cBhvr>
                                        <p:cTn dur="1000"/>
                                        <p:tgtEl>
                                          <p:spTgt spid="7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59"/>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Be proactive</a:t>
            </a:r>
            <a:endParaRPr/>
          </a:p>
        </p:txBody>
      </p:sp>
      <p:sp>
        <p:nvSpPr>
          <p:cNvPr id="741" name="Google Shape;741;p59"/>
          <p:cNvSpPr txBox="1"/>
          <p:nvPr>
            <p:ph idx="2" type="subTitle"/>
          </p:nvPr>
        </p:nvSpPr>
        <p:spPr>
          <a:xfrm>
            <a:off x="545967" y="885200"/>
            <a:ext cx="111000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t>What can we learn from Energy Sector Attacks in Europe?</a:t>
            </a:r>
            <a:endParaRPr/>
          </a:p>
        </p:txBody>
      </p:sp>
      <p:sp>
        <p:nvSpPr>
          <p:cNvPr id="742" name="Google Shape;742;p59"/>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743" name="Google Shape;743;p59" title="Screenshot 2026-02-12 at 16.45.54.png">
            <a:hlinkClick r:id="rId3"/>
          </p:cNvPr>
          <p:cNvPicPr preferRelativeResize="0"/>
          <p:nvPr/>
        </p:nvPicPr>
        <p:blipFill>
          <a:blip r:embed="rId4">
            <a:alphaModFix/>
          </a:blip>
          <a:stretch>
            <a:fillRect/>
          </a:stretch>
        </p:blipFill>
        <p:spPr>
          <a:xfrm>
            <a:off x="277675" y="2267356"/>
            <a:ext cx="6062364" cy="3060326"/>
          </a:xfrm>
          <a:prstGeom prst="rect">
            <a:avLst/>
          </a:prstGeom>
          <a:noFill/>
          <a:ln cap="flat" cmpd="sng" w="9525">
            <a:solidFill>
              <a:schemeClr val="dk2"/>
            </a:solidFill>
            <a:prstDash val="solid"/>
            <a:round/>
            <a:headEnd len="sm" w="sm" type="none"/>
            <a:tailEnd len="sm" w="sm" type="none"/>
          </a:ln>
        </p:spPr>
      </p:pic>
      <p:pic>
        <p:nvPicPr>
          <p:cNvPr id="744" name="Google Shape;744;p59" title="Screenshot 2026-02-12 at 16.48.06.png">
            <a:hlinkClick r:id="rId5"/>
          </p:cNvPr>
          <p:cNvPicPr preferRelativeResize="0"/>
          <p:nvPr/>
        </p:nvPicPr>
        <p:blipFill>
          <a:blip r:embed="rId6">
            <a:alphaModFix/>
          </a:blip>
          <a:stretch>
            <a:fillRect/>
          </a:stretch>
        </p:blipFill>
        <p:spPr>
          <a:xfrm>
            <a:off x="6708639" y="4087543"/>
            <a:ext cx="4701752" cy="2411611"/>
          </a:xfrm>
          <a:prstGeom prst="rect">
            <a:avLst/>
          </a:prstGeom>
          <a:noFill/>
          <a:ln cap="flat" cmpd="sng" w="9525">
            <a:solidFill>
              <a:schemeClr val="dk2"/>
            </a:solidFill>
            <a:prstDash val="solid"/>
            <a:round/>
            <a:headEnd len="sm" w="sm" type="none"/>
            <a:tailEnd len="sm" w="sm" type="none"/>
          </a:ln>
        </p:spPr>
      </p:pic>
      <p:sp>
        <p:nvSpPr>
          <p:cNvPr id="745" name="Google Shape;745;p59"/>
          <p:cNvSpPr txBox="1"/>
          <p:nvPr/>
        </p:nvSpPr>
        <p:spPr>
          <a:xfrm>
            <a:off x="277675" y="1960731"/>
            <a:ext cx="4898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000" u="sng">
                <a:solidFill>
                  <a:schemeClr val="hlink"/>
                </a:solidFill>
                <a:highlight>
                  <a:srgbClr val="FFFFFF"/>
                </a:highlight>
                <a:latin typeface="Helvetica Neue"/>
                <a:ea typeface="Helvetica Neue"/>
                <a:cs typeface="Helvetica Neue"/>
                <a:sym typeface="Helvetica Neue"/>
                <a:hlinkClick r:id="rId7"/>
              </a:rPr>
              <a:t>Russian APT Sandworm Attributed to the Late 2025 Poland Power Grid Attack</a:t>
            </a:r>
            <a:endParaRPr b="1"/>
          </a:p>
        </p:txBody>
      </p:sp>
      <p:pic>
        <p:nvPicPr>
          <p:cNvPr id="746" name="Google Shape;746;p59" title="Screenshot 2026-02-12 at 16.50.52.png"/>
          <p:cNvPicPr preferRelativeResize="0"/>
          <p:nvPr/>
        </p:nvPicPr>
        <p:blipFill>
          <a:blip r:embed="rId8">
            <a:alphaModFix/>
          </a:blip>
          <a:stretch>
            <a:fillRect/>
          </a:stretch>
        </p:blipFill>
        <p:spPr>
          <a:xfrm>
            <a:off x="6528376" y="1412867"/>
            <a:ext cx="5183626" cy="2457669"/>
          </a:xfrm>
          <a:prstGeom prst="rect">
            <a:avLst/>
          </a:prstGeom>
          <a:noFill/>
          <a:ln cap="flat" cmpd="sng" w="952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3"/>
                                        </p:tgtEl>
                                        <p:attrNameLst>
                                          <p:attrName>style.visibility</p:attrName>
                                        </p:attrNameLst>
                                      </p:cBhvr>
                                      <p:to>
                                        <p:strVal val="visible"/>
                                      </p:to>
                                    </p:set>
                                    <p:animEffect filter="fade" transition="in">
                                      <p:cBhvr>
                                        <p:cTn dur="1000"/>
                                        <p:tgtEl>
                                          <p:spTgt spid="743"/>
                                        </p:tgtEl>
                                      </p:cBhvr>
                                    </p:animEffect>
                                  </p:childTnLst>
                                </p:cTn>
                              </p:par>
                              <p:par>
                                <p:cTn fill="hold" nodeType="withEffect" presetClass="entr" presetID="10" presetSubtype="0">
                                  <p:stCondLst>
                                    <p:cond delay="0"/>
                                  </p:stCondLst>
                                  <p:childTnLst>
                                    <p:set>
                                      <p:cBhvr>
                                        <p:cTn dur="1" fill="hold">
                                          <p:stCondLst>
                                            <p:cond delay="0"/>
                                          </p:stCondLst>
                                        </p:cTn>
                                        <p:tgtEl>
                                          <p:spTgt spid="745"/>
                                        </p:tgtEl>
                                        <p:attrNameLst>
                                          <p:attrName>style.visibility</p:attrName>
                                        </p:attrNameLst>
                                      </p:cBhvr>
                                      <p:to>
                                        <p:strVal val="visible"/>
                                      </p:to>
                                    </p:set>
                                    <p:animEffect filter="fade" transition="in">
                                      <p:cBhvr>
                                        <p:cTn dur="1000"/>
                                        <p:tgtEl>
                                          <p:spTgt spid="74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6"/>
                                        </p:tgtEl>
                                        <p:attrNameLst>
                                          <p:attrName>style.visibility</p:attrName>
                                        </p:attrNameLst>
                                      </p:cBhvr>
                                      <p:to>
                                        <p:strVal val="visible"/>
                                      </p:to>
                                    </p:set>
                                    <p:animEffect filter="fade" transition="in">
                                      <p:cBhvr>
                                        <p:cTn dur="1000"/>
                                        <p:tgtEl>
                                          <p:spTgt spid="7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p60"/>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Energy through the lens of National Security</a:t>
            </a:r>
            <a:endParaRPr/>
          </a:p>
        </p:txBody>
      </p:sp>
      <p:sp>
        <p:nvSpPr>
          <p:cNvPr id="753" name="Google Shape;753;p60"/>
          <p:cNvSpPr txBox="1"/>
          <p:nvPr>
            <p:ph idx="2" type="subTitle"/>
          </p:nvPr>
        </p:nvSpPr>
        <p:spPr>
          <a:xfrm>
            <a:off x="545967" y="885200"/>
            <a:ext cx="111000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t>Russian Reconnaissance</a:t>
            </a:r>
            <a:endParaRPr/>
          </a:p>
        </p:txBody>
      </p:sp>
      <p:sp>
        <p:nvSpPr>
          <p:cNvPr id="754" name="Google Shape;754;p60"/>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755" name="Google Shape;755;p60" title="Screenshot 2026-02-09 at 17.36.37.png">
            <a:hlinkClick r:id="rId3"/>
          </p:cNvPr>
          <p:cNvPicPr preferRelativeResize="0"/>
          <p:nvPr/>
        </p:nvPicPr>
        <p:blipFill>
          <a:blip r:embed="rId4">
            <a:alphaModFix/>
          </a:blip>
          <a:stretch>
            <a:fillRect/>
          </a:stretch>
        </p:blipFill>
        <p:spPr>
          <a:xfrm>
            <a:off x="989399" y="2161125"/>
            <a:ext cx="4111889" cy="2890074"/>
          </a:xfrm>
          <a:prstGeom prst="rect">
            <a:avLst/>
          </a:prstGeom>
          <a:noFill/>
          <a:ln>
            <a:noFill/>
          </a:ln>
        </p:spPr>
      </p:pic>
      <p:pic>
        <p:nvPicPr>
          <p:cNvPr id="756" name="Google Shape;756;p60" title="Screenshot 2026-02-09 at 17.38.01.png">
            <a:hlinkClick r:id="rId5"/>
          </p:cNvPr>
          <p:cNvPicPr preferRelativeResize="0"/>
          <p:nvPr/>
        </p:nvPicPr>
        <p:blipFill>
          <a:blip r:embed="rId6">
            <a:alphaModFix/>
          </a:blip>
          <a:stretch>
            <a:fillRect/>
          </a:stretch>
        </p:blipFill>
        <p:spPr>
          <a:xfrm>
            <a:off x="5428350" y="2464392"/>
            <a:ext cx="6141435" cy="2270850"/>
          </a:xfrm>
          <a:prstGeom prst="rect">
            <a:avLst/>
          </a:prstGeom>
          <a:noFill/>
          <a:ln>
            <a:noFill/>
          </a:ln>
        </p:spPr>
      </p:pic>
      <p:pic>
        <p:nvPicPr>
          <p:cNvPr id="757" name="Google Shape;757;p60" title="Screenshot 2026-02-10 at 13.35.04.png"/>
          <p:cNvPicPr preferRelativeResize="0"/>
          <p:nvPr/>
        </p:nvPicPr>
        <p:blipFill>
          <a:blip r:embed="rId7">
            <a:alphaModFix/>
          </a:blip>
          <a:stretch>
            <a:fillRect/>
          </a:stretch>
        </p:blipFill>
        <p:spPr>
          <a:xfrm>
            <a:off x="9629146" y="178525"/>
            <a:ext cx="2251100" cy="1125550"/>
          </a:xfrm>
          <a:prstGeom prst="rect">
            <a:avLst/>
          </a:prstGeom>
          <a:noFill/>
          <a:ln>
            <a:noFill/>
          </a:ln>
        </p:spPr>
      </p:pic>
      <p:pic>
        <p:nvPicPr>
          <p:cNvPr id="758" name="Google Shape;758;p60" title="Screenshot 2026-02-10 at 14.01.36.png"/>
          <p:cNvPicPr preferRelativeResize="0"/>
          <p:nvPr/>
        </p:nvPicPr>
        <p:blipFill>
          <a:blip r:embed="rId8">
            <a:alphaModFix/>
          </a:blip>
          <a:stretch>
            <a:fillRect/>
          </a:stretch>
        </p:blipFill>
        <p:spPr>
          <a:xfrm>
            <a:off x="802217" y="1536811"/>
            <a:ext cx="4466161" cy="4484600"/>
          </a:xfrm>
          <a:prstGeom prst="rect">
            <a:avLst/>
          </a:prstGeom>
          <a:noFill/>
          <a:ln>
            <a:noFill/>
          </a:ln>
        </p:spPr>
      </p:pic>
      <p:pic>
        <p:nvPicPr>
          <p:cNvPr id="759" name="Google Shape;759;p60" title="Screenshot 2026-02-10 at 14.02.40.png"/>
          <p:cNvPicPr preferRelativeResize="0"/>
          <p:nvPr/>
        </p:nvPicPr>
        <p:blipFill>
          <a:blip r:embed="rId9">
            <a:alphaModFix/>
          </a:blip>
          <a:stretch>
            <a:fillRect/>
          </a:stretch>
        </p:blipFill>
        <p:spPr>
          <a:xfrm>
            <a:off x="5428347" y="1778962"/>
            <a:ext cx="6141426" cy="400028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758"/>
                                        </p:tgtEl>
                                      </p:cBhvr>
                                    </p:animEffect>
                                    <p:set>
                                      <p:cBhvr>
                                        <p:cTn dur="1" fill="hold">
                                          <p:stCondLst>
                                            <p:cond delay="1000"/>
                                          </p:stCondLst>
                                        </p:cTn>
                                        <p:tgtEl>
                                          <p:spTgt spid="75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759"/>
                                        </p:tgtEl>
                                      </p:cBhvr>
                                    </p:animEffect>
                                    <p:set>
                                      <p:cBhvr>
                                        <p:cTn dur="1" fill="hold">
                                          <p:stCondLst>
                                            <p:cond delay="1000"/>
                                          </p:stCondLst>
                                        </p:cTn>
                                        <p:tgtEl>
                                          <p:spTgt spid="75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61"/>
          <p:cNvSpPr txBox="1"/>
          <p:nvPr>
            <p:ph type="title"/>
          </p:nvPr>
        </p:nvSpPr>
        <p:spPr>
          <a:xfrm>
            <a:off x="277673" y="140250"/>
            <a:ext cx="2702100" cy="6057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US"/>
              <a:t>China’s 15th Five-Year Plan. </a:t>
            </a:r>
            <a:r>
              <a:rPr b="1" lang="en-US">
                <a:latin typeface="Inter Tight"/>
                <a:ea typeface="Inter Tight"/>
                <a:cs typeface="Inter Tight"/>
                <a:sym typeface="Inter Tight"/>
              </a:rPr>
              <a:t>You have been warned.</a:t>
            </a:r>
            <a:endParaRPr b="1">
              <a:latin typeface="Inter Tight"/>
              <a:ea typeface="Inter Tight"/>
              <a:cs typeface="Inter Tight"/>
              <a:sym typeface="Inter Tight"/>
            </a:endParaRPr>
          </a:p>
        </p:txBody>
      </p:sp>
      <p:sp>
        <p:nvSpPr>
          <p:cNvPr id="766" name="Google Shape;766;p61"/>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767" name="Google Shape;767;p61"/>
          <p:cNvPicPr preferRelativeResize="0"/>
          <p:nvPr/>
        </p:nvPicPr>
        <p:blipFill rotWithShape="1">
          <a:blip r:embed="rId3">
            <a:alphaModFix/>
          </a:blip>
          <a:srcRect b="0" l="0" r="1893" t="0"/>
          <a:stretch/>
        </p:blipFill>
        <p:spPr>
          <a:xfrm>
            <a:off x="4709725" y="140250"/>
            <a:ext cx="7482275" cy="6272249"/>
          </a:xfrm>
          <a:prstGeom prst="rect">
            <a:avLst/>
          </a:prstGeom>
          <a:noFill/>
          <a:ln>
            <a:noFill/>
          </a:ln>
        </p:spPr>
      </p:pic>
      <p:pic>
        <p:nvPicPr>
          <p:cNvPr id="768" name="Google Shape;768;p61"/>
          <p:cNvPicPr preferRelativeResize="0"/>
          <p:nvPr/>
        </p:nvPicPr>
        <p:blipFill>
          <a:blip r:embed="rId4">
            <a:alphaModFix/>
          </a:blip>
          <a:stretch>
            <a:fillRect/>
          </a:stretch>
        </p:blipFill>
        <p:spPr>
          <a:xfrm>
            <a:off x="92075" y="2660625"/>
            <a:ext cx="4467600" cy="2059200"/>
          </a:xfrm>
          <a:prstGeom prst="roundRect">
            <a:avLst>
              <a:gd fmla="val 12345" name="adj"/>
            </a:avLst>
          </a:prstGeom>
          <a:noFill/>
          <a:ln>
            <a:noFill/>
          </a:ln>
        </p:spPr>
      </p:pic>
      <p:cxnSp>
        <p:nvCxnSpPr>
          <p:cNvPr id="769" name="Google Shape;769;p61"/>
          <p:cNvCxnSpPr/>
          <p:nvPr/>
        </p:nvCxnSpPr>
        <p:spPr>
          <a:xfrm>
            <a:off x="2358688" y="1794250"/>
            <a:ext cx="2325900" cy="0"/>
          </a:xfrm>
          <a:prstGeom prst="straightConnector1">
            <a:avLst/>
          </a:prstGeom>
          <a:noFill/>
          <a:ln cap="flat" cmpd="sng" w="28575">
            <a:solidFill>
              <a:srgbClr val="434343"/>
            </a:solidFill>
            <a:prstDash val="dot"/>
            <a:round/>
            <a:headEnd len="med" w="med" type="none"/>
            <a:tailEnd len="med" w="med" type="triangle"/>
          </a:ln>
        </p:spPr>
      </p:cxnSp>
      <p:cxnSp>
        <p:nvCxnSpPr>
          <p:cNvPr id="770" name="Google Shape;770;p61"/>
          <p:cNvCxnSpPr>
            <a:endCxn id="768" idx="0"/>
          </p:cNvCxnSpPr>
          <p:nvPr/>
        </p:nvCxnSpPr>
        <p:spPr>
          <a:xfrm flipH="1">
            <a:off x="2325875" y="1764225"/>
            <a:ext cx="900" cy="896400"/>
          </a:xfrm>
          <a:prstGeom prst="straightConnector1">
            <a:avLst/>
          </a:prstGeom>
          <a:noFill/>
          <a:ln cap="flat" cmpd="sng" w="28575">
            <a:solidFill>
              <a:srgbClr val="434343"/>
            </a:solidFill>
            <a:prstDash val="dot"/>
            <a:round/>
            <a:headEnd len="med" w="med" type="none"/>
            <a:tailEnd len="med" w="med" type="none"/>
          </a:ln>
        </p:spPr>
      </p:cxnSp>
      <p:sp>
        <p:nvSpPr>
          <p:cNvPr id="771" name="Google Shape;771;p61"/>
          <p:cNvSpPr/>
          <p:nvPr/>
        </p:nvSpPr>
        <p:spPr>
          <a:xfrm>
            <a:off x="8467525" y="1804500"/>
            <a:ext cx="1913400" cy="369300"/>
          </a:xfrm>
          <a:prstGeom prst="roundRect">
            <a:avLst>
              <a:gd fmla="val 16667" name="adj"/>
            </a:avLst>
          </a:prstGeom>
          <a:solidFill>
            <a:srgbClr val="FFFF00">
              <a:alpha val="1962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772" name="Google Shape;772;p61"/>
          <p:cNvSpPr/>
          <p:nvPr/>
        </p:nvSpPr>
        <p:spPr>
          <a:xfrm>
            <a:off x="8467525" y="480450"/>
            <a:ext cx="1913400" cy="369300"/>
          </a:xfrm>
          <a:prstGeom prst="roundRect">
            <a:avLst>
              <a:gd fmla="val 16667" name="adj"/>
            </a:avLst>
          </a:prstGeom>
          <a:solidFill>
            <a:srgbClr val="FFFF00">
              <a:alpha val="1962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773" name="Google Shape;773;p61"/>
          <p:cNvSpPr/>
          <p:nvPr/>
        </p:nvSpPr>
        <p:spPr>
          <a:xfrm>
            <a:off x="8467525" y="2446925"/>
            <a:ext cx="2551500" cy="369300"/>
          </a:xfrm>
          <a:prstGeom prst="roundRect">
            <a:avLst>
              <a:gd fmla="val 16667" name="adj"/>
            </a:avLst>
          </a:prstGeom>
          <a:solidFill>
            <a:srgbClr val="FFFF00">
              <a:alpha val="1962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774" name="Google Shape;774;p61"/>
          <p:cNvSpPr/>
          <p:nvPr/>
        </p:nvSpPr>
        <p:spPr>
          <a:xfrm>
            <a:off x="8467525" y="2816225"/>
            <a:ext cx="2551500" cy="369300"/>
          </a:xfrm>
          <a:prstGeom prst="roundRect">
            <a:avLst>
              <a:gd fmla="val 16667" name="adj"/>
            </a:avLst>
          </a:prstGeom>
          <a:solidFill>
            <a:srgbClr val="FFFF00">
              <a:alpha val="1962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775" name="Google Shape;775;p61"/>
          <p:cNvSpPr/>
          <p:nvPr/>
        </p:nvSpPr>
        <p:spPr>
          <a:xfrm>
            <a:off x="8384200" y="3244350"/>
            <a:ext cx="2551500" cy="369300"/>
          </a:xfrm>
          <a:prstGeom prst="roundRect">
            <a:avLst>
              <a:gd fmla="val 16667" name="adj"/>
            </a:avLst>
          </a:prstGeom>
          <a:solidFill>
            <a:srgbClr val="FFFF00">
              <a:alpha val="1962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62"/>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 but is China </a:t>
            </a:r>
            <a:r>
              <a:rPr i="1" lang="en-US"/>
              <a:t>actually </a:t>
            </a:r>
            <a:r>
              <a:rPr lang="en-US"/>
              <a:t>interested in British energy?...</a:t>
            </a:r>
            <a:endParaRPr/>
          </a:p>
        </p:txBody>
      </p:sp>
      <p:sp>
        <p:nvSpPr>
          <p:cNvPr id="782" name="Google Shape;782;p62"/>
          <p:cNvSpPr txBox="1"/>
          <p:nvPr>
            <p:ph idx="2" type="subTitle"/>
          </p:nvPr>
        </p:nvSpPr>
        <p:spPr>
          <a:xfrm>
            <a:off x="545967" y="885200"/>
            <a:ext cx="111000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solidFill>
                  <a:schemeClr val="accent2"/>
                </a:solidFill>
              </a:rPr>
              <a:t>… </a:t>
            </a:r>
            <a:r>
              <a:rPr b="1" lang="en-US">
                <a:solidFill>
                  <a:schemeClr val="accent2"/>
                </a:solidFill>
              </a:rPr>
              <a:t>Absolutely.</a:t>
            </a:r>
            <a:endParaRPr b="1">
              <a:solidFill>
                <a:schemeClr val="accent2"/>
              </a:solidFill>
            </a:endParaRPr>
          </a:p>
        </p:txBody>
      </p:sp>
      <p:sp>
        <p:nvSpPr>
          <p:cNvPr id="783" name="Google Shape;783;p62"/>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784" name="Google Shape;784;p62" title="Screenshot 2026-02-10 at 15.27.57.png"/>
          <p:cNvPicPr preferRelativeResize="0"/>
          <p:nvPr/>
        </p:nvPicPr>
        <p:blipFill>
          <a:blip r:embed="rId3">
            <a:alphaModFix/>
          </a:blip>
          <a:stretch>
            <a:fillRect/>
          </a:stretch>
        </p:blipFill>
        <p:spPr>
          <a:xfrm>
            <a:off x="5787760" y="1125550"/>
            <a:ext cx="5658390" cy="3743324"/>
          </a:xfrm>
          <a:prstGeom prst="rect">
            <a:avLst/>
          </a:prstGeom>
          <a:noFill/>
          <a:ln cap="flat" cmpd="sng" w="9525">
            <a:solidFill>
              <a:schemeClr val="dk2"/>
            </a:solidFill>
            <a:prstDash val="solid"/>
            <a:round/>
            <a:headEnd len="sm" w="sm" type="none"/>
            <a:tailEnd len="sm" w="sm" type="none"/>
          </a:ln>
        </p:spPr>
      </p:pic>
      <p:pic>
        <p:nvPicPr>
          <p:cNvPr id="785" name="Google Shape;785;p62" title="Screenshot 2026-02-12 at 10.47.37.png"/>
          <p:cNvPicPr preferRelativeResize="0"/>
          <p:nvPr/>
        </p:nvPicPr>
        <p:blipFill>
          <a:blip r:embed="rId4">
            <a:alphaModFix/>
          </a:blip>
          <a:stretch>
            <a:fillRect/>
          </a:stretch>
        </p:blipFill>
        <p:spPr>
          <a:xfrm>
            <a:off x="615200" y="1536801"/>
            <a:ext cx="3709725" cy="2204325"/>
          </a:xfrm>
          <a:prstGeom prst="rect">
            <a:avLst/>
          </a:prstGeom>
          <a:noFill/>
          <a:ln cap="flat" cmpd="sng" w="9525">
            <a:solidFill>
              <a:schemeClr val="dk2"/>
            </a:solidFill>
            <a:prstDash val="solid"/>
            <a:round/>
            <a:headEnd len="sm" w="sm" type="none"/>
            <a:tailEnd len="sm" w="sm" type="none"/>
          </a:ln>
        </p:spPr>
      </p:pic>
      <p:pic>
        <p:nvPicPr>
          <p:cNvPr id="786" name="Google Shape;786;p62" title="Screenshot 2026-02-12 at 10.49.38.png"/>
          <p:cNvPicPr preferRelativeResize="0"/>
          <p:nvPr/>
        </p:nvPicPr>
        <p:blipFill>
          <a:blip r:embed="rId5">
            <a:alphaModFix/>
          </a:blip>
          <a:stretch>
            <a:fillRect/>
          </a:stretch>
        </p:blipFill>
        <p:spPr>
          <a:xfrm>
            <a:off x="1555299" y="3424125"/>
            <a:ext cx="4079824" cy="1089250"/>
          </a:xfrm>
          <a:prstGeom prst="rect">
            <a:avLst/>
          </a:prstGeom>
          <a:noFill/>
          <a:ln>
            <a:noFill/>
          </a:ln>
        </p:spPr>
      </p:pic>
      <p:pic>
        <p:nvPicPr>
          <p:cNvPr id="787" name="Google Shape;787;p62" title="Screenshot 2026-02-12 at 10.51.13.png"/>
          <p:cNvPicPr preferRelativeResize="0"/>
          <p:nvPr/>
        </p:nvPicPr>
        <p:blipFill>
          <a:blip r:embed="rId6">
            <a:alphaModFix/>
          </a:blip>
          <a:stretch>
            <a:fillRect/>
          </a:stretch>
        </p:blipFill>
        <p:spPr>
          <a:xfrm>
            <a:off x="2278975" y="4589575"/>
            <a:ext cx="2928216" cy="2039825"/>
          </a:xfrm>
          <a:prstGeom prst="rect">
            <a:avLst/>
          </a:prstGeom>
          <a:noFill/>
          <a:ln>
            <a:noFill/>
          </a:ln>
        </p:spPr>
      </p:pic>
      <p:pic>
        <p:nvPicPr>
          <p:cNvPr id="788" name="Google Shape;788;p62" title="Screenshot 2026-02-12 at 10.53.05.png"/>
          <p:cNvPicPr preferRelativeResize="0"/>
          <p:nvPr/>
        </p:nvPicPr>
        <p:blipFill>
          <a:blip r:embed="rId7">
            <a:alphaModFix/>
          </a:blip>
          <a:stretch>
            <a:fillRect/>
          </a:stretch>
        </p:blipFill>
        <p:spPr>
          <a:xfrm>
            <a:off x="7430238" y="5026475"/>
            <a:ext cx="3709725" cy="1667100"/>
          </a:xfrm>
          <a:prstGeom prst="rect">
            <a:avLst/>
          </a:prstGeom>
          <a:noFill/>
          <a:ln>
            <a:noFill/>
          </a:ln>
        </p:spPr>
      </p:pic>
      <p:pic>
        <p:nvPicPr>
          <p:cNvPr id="789" name="Google Shape;789;p62" title="Screenshot 2026-02-12 at 10.53.38.png"/>
          <p:cNvPicPr preferRelativeResize="0"/>
          <p:nvPr/>
        </p:nvPicPr>
        <p:blipFill>
          <a:blip r:embed="rId8">
            <a:alphaModFix/>
          </a:blip>
          <a:stretch>
            <a:fillRect/>
          </a:stretch>
        </p:blipFill>
        <p:spPr>
          <a:xfrm>
            <a:off x="3758325" y="5233029"/>
            <a:ext cx="5211400" cy="914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782"/>
                                        </p:tgtEl>
                                        <p:attrNameLst>
                                          <p:attrName>style.visibility</p:attrName>
                                        </p:attrNameLst>
                                      </p:cBhvr>
                                      <p:to>
                                        <p:strVal val="visible"/>
                                      </p:to>
                                    </p:set>
                                    <p:anim calcmode="lin" valueType="num">
                                      <p:cBhvr additive="base">
                                        <p:cTn dur="1000"/>
                                        <p:tgtEl>
                                          <p:spTgt spid="78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4"/>
                                        </p:tgtEl>
                                        <p:attrNameLst>
                                          <p:attrName>style.visibility</p:attrName>
                                        </p:attrNameLst>
                                      </p:cBhvr>
                                      <p:to>
                                        <p:strVal val="visible"/>
                                      </p:to>
                                    </p:set>
                                    <p:animEffect filter="fade" transition="in">
                                      <p:cBhvr>
                                        <p:cTn dur="1000"/>
                                        <p:tgtEl>
                                          <p:spTgt spid="7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5"/>
                                        </p:tgtEl>
                                        <p:attrNameLst>
                                          <p:attrName>style.visibility</p:attrName>
                                        </p:attrNameLst>
                                      </p:cBhvr>
                                      <p:to>
                                        <p:strVal val="visible"/>
                                      </p:to>
                                    </p:set>
                                    <p:animEffect filter="fade" transition="in">
                                      <p:cBhvr>
                                        <p:cTn dur="1000"/>
                                        <p:tgtEl>
                                          <p:spTgt spid="785"/>
                                        </p:tgtEl>
                                      </p:cBhvr>
                                    </p:animEffect>
                                  </p:childTnLst>
                                </p:cTn>
                              </p:par>
                              <p:par>
                                <p:cTn fill="hold" nodeType="withEffect" presetClass="entr" presetID="10" presetSubtype="0">
                                  <p:stCondLst>
                                    <p:cond delay="0"/>
                                  </p:stCondLst>
                                  <p:childTnLst>
                                    <p:set>
                                      <p:cBhvr>
                                        <p:cTn dur="1" fill="hold">
                                          <p:stCondLst>
                                            <p:cond delay="0"/>
                                          </p:stCondLst>
                                        </p:cTn>
                                        <p:tgtEl>
                                          <p:spTgt spid="786"/>
                                        </p:tgtEl>
                                        <p:attrNameLst>
                                          <p:attrName>style.visibility</p:attrName>
                                        </p:attrNameLst>
                                      </p:cBhvr>
                                      <p:to>
                                        <p:strVal val="visible"/>
                                      </p:to>
                                    </p:set>
                                    <p:animEffect filter="fade" transition="in">
                                      <p:cBhvr>
                                        <p:cTn dur="1000"/>
                                        <p:tgtEl>
                                          <p:spTgt spid="7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1000"/>
                                        <p:tgtEl>
                                          <p:spTgt spid="787"/>
                                        </p:tgtEl>
                                      </p:cBhvr>
                                    </p:animEffect>
                                  </p:childTnLst>
                                </p:cTn>
                              </p:par>
                              <p:par>
                                <p:cTn fill="hold" nodeType="withEffect" presetClass="entr" presetID="10" presetSubtype="0">
                                  <p:stCondLst>
                                    <p:cond delay="0"/>
                                  </p:stCondLst>
                                  <p:childTnLst>
                                    <p:set>
                                      <p:cBhvr>
                                        <p:cTn dur="1" fill="hold">
                                          <p:stCondLst>
                                            <p:cond delay="0"/>
                                          </p:stCondLst>
                                        </p:cTn>
                                        <p:tgtEl>
                                          <p:spTgt spid="789"/>
                                        </p:tgtEl>
                                        <p:attrNameLst>
                                          <p:attrName>style.visibility</p:attrName>
                                        </p:attrNameLst>
                                      </p:cBhvr>
                                      <p:to>
                                        <p:strVal val="visible"/>
                                      </p:to>
                                    </p:set>
                                    <p:animEffect filter="fade" transition="in">
                                      <p:cBhvr>
                                        <p:cTn dur="1000"/>
                                        <p:tgtEl>
                                          <p:spTgt spid="789"/>
                                        </p:tgtEl>
                                      </p:cBhvr>
                                    </p:animEffect>
                                  </p:childTnLst>
                                </p:cTn>
                              </p:par>
                              <p:par>
                                <p:cTn fill="hold" nodeType="withEffect" presetClass="entr" presetID="10" presetSubtype="0">
                                  <p:stCondLst>
                                    <p:cond delay="0"/>
                                  </p:stCondLst>
                                  <p:childTnLst>
                                    <p:set>
                                      <p:cBhvr>
                                        <p:cTn dur="1" fill="hold">
                                          <p:stCondLst>
                                            <p:cond delay="0"/>
                                          </p:stCondLst>
                                        </p:cTn>
                                        <p:tgtEl>
                                          <p:spTgt spid="788"/>
                                        </p:tgtEl>
                                        <p:attrNameLst>
                                          <p:attrName>style.visibility</p:attrName>
                                        </p:attrNameLst>
                                      </p:cBhvr>
                                      <p:to>
                                        <p:strVal val="visible"/>
                                      </p:to>
                                    </p:set>
                                    <p:animEffect filter="fade" transition="in">
                                      <p:cBhvr>
                                        <p:cTn dur="1000"/>
                                        <p:tgtEl>
                                          <p:spTgt spid="7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45"/>
          <p:cNvSpPr txBox="1"/>
          <p:nvPr>
            <p:ph type="title"/>
          </p:nvPr>
        </p:nvSpPr>
        <p:spPr>
          <a:xfrm>
            <a:off x="1055700" y="405850"/>
            <a:ext cx="5593800" cy="14394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r>
              <a:rPr lang="en-US"/>
              <a:t>Who am I?</a:t>
            </a:r>
            <a:endParaRPr/>
          </a:p>
        </p:txBody>
      </p:sp>
      <p:sp>
        <p:nvSpPr>
          <p:cNvPr id="460" name="Google Shape;460;p4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461" name="Google Shape;461;p45"/>
          <p:cNvSpPr txBox="1"/>
          <p:nvPr/>
        </p:nvSpPr>
        <p:spPr>
          <a:xfrm>
            <a:off x="8788750" y="1825900"/>
            <a:ext cx="2554800" cy="1479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lang="en-US" sz="2300">
                <a:solidFill>
                  <a:schemeClr val="accent5"/>
                </a:solidFill>
                <a:latin typeface="Inter"/>
                <a:ea typeface="Inter"/>
                <a:cs typeface="Inter"/>
                <a:sym typeface="Inter"/>
              </a:rPr>
              <a:t>Abbi Bircumshaw</a:t>
            </a:r>
            <a:endParaRPr b="1" i="0" sz="1100" u="none" cap="none" strike="noStrike">
              <a:solidFill>
                <a:schemeClr val="accent5"/>
              </a:solidFill>
              <a:latin typeface="Inter"/>
              <a:ea typeface="Inter"/>
              <a:cs typeface="Inter"/>
              <a:sym typeface="Inter"/>
            </a:endParaRPr>
          </a:p>
          <a:p>
            <a:pPr indent="0" lvl="0" marL="0" marR="0" rtl="0" algn="l">
              <a:lnSpc>
                <a:spcPct val="100000"/>
              </a:lnSpc>
              <a:spcBef>
                <a:spcPts val="0"/>
              </a:spcBef>
              <a:spcAft>
                <a:spcPts val="0"/>
              </a:spcAft>
              <a:buClr>
                <a:srgbClr val="000000"/>
              </a:buClr>
              <a:buSzPts val="800"/>
              <a:buFont typeface="Arial"/>
              <a:buNone/>
            </a:pPr>
            <a:r>
              <a:rPr b="1" lang="en-US" sz="1800">
                <a:solidFill>
                  <a:schemeClr val="lt1"/>
                </a:solidFill>
                <a:latin typeface="Inter"/>
                <a:ea typeface="Inter"/>
                <a:cs typeface="Inter"/>
                <a:sym typeface="Inter"/>
              </a:rPr>
              <a:t>Senior Consultant</a:t>
            </a:r>
            <a:br>
              <a:rPr b="1" lang="en-US" sz="1800">
                <a:solidFill>
                  <a:schemeClr val="lt1"/>
                </a:solidFill>
                <a:latin typeface="Inter"/>
                <a:ea typeface="Inter"/>
                <a:cs typeface="Inter"/>
                <a:sym typeface="Inter"/>
              </a:rPr>
            </a:br>
            <a:br>
              <a:rPr lang="en-US" sz="100">
                <a:solidFill>
                  <a:schemeClr val="lt1"/>
                </a:solidFill>
                <a:latin typeface="Inter Light"/>
                <a:ea typeface="Inter Light"/>
                <a:cs typeface="Inter Light"/>
                <a:sym typeface="Inter Light"/>
              </a:rPr>
            </a:br>
            <a:r>
              <a:rPr lang="en-US" sz="1800">
                <a:solidFill>
                  <a:schemeClr val="lt1"/>
                </a:solidFill>
                <a:latin typeface="Inter Light"/>
                <a:ea typeface="Inter Light"/>
                <a:cs typeface="Inter Light"/>
                <a:sym typeface="Inter Light"/>
              </a:rPr>
              <a:t>Intelligence Advisory Services EMEA</a:t>
            </a:r>
            <a:endParaRPr b="1" sz="1700" u="none" cap="none" strike="noStrike">
              <a:solidFill>
                <a:schemeClr val="lt1"/>
              </a:solidFill>
              <a:latin typeface="Inter"/>
              <a:ea typeface="Inter"/>
              <a:cs typeface="Inter"/>
              <a:sym typeface="Inter"/>
            </a:endParaRPr>
          </a:p>
        </p:txBody>
      </p:sp>
      <p:sp>
        <p:nvSpPr>
          <p:cNvPr id="462" name="Google Shape;462;p45"/>
          <p:cNvSpPr txBox="1"/>
          <p:nvPr/>
        </p:nvSpPr>
        <p:spPr>
          <a:xfrm>
            <a:off x="903175" y="4238173"/>
            <a:ext cx="4962000" cy="2091900"/>
          </a:xfrm>
          <a:prstGeom prst="rect">
            <a:avLst/>
          </a:prstGeom>
          <a:noFill/>
          <a:ln>
            <a:noFill/>
          </a:ln>
        </p:spPr>
        <p:txBody>
          <a:bodyPr anchorCtr="0" anchor="t" bIns="91425" lIns="91425" spcFirstLastPara="1" rIns="91425" wrap="square" tIns="91425">
            <a:noAutofit/>
          </a:bodyPr>
          <a:lstStyle/>
          <a:p>
            <a:pPr indent="-361950" lvl="0" marL="457200" rtl="0" algn="l">
              <a:spcBef>
                <a:spcPts val="0"/>
              </a:spcBef>
              <a:spcAft>
                <a:spcPts val="0"/>
              </a:spcAft>
              <a:buClr>
                <a:schemeClr val="lt1"/>
              </a:buClr>
              <a:buSzPts val="2100"/>
              <a:buFont typeface="Inter Tight"/>
              <a:buChar char="●"/>
            </a:pPr>
            <a:r>
              <a:rPr b="1" lang="en-US" sz="2100">
                <a:solidFill>
                  <a:schemeClr val="lt1"/>
                </a:solidFill>
                <a:latin typeface="Inter Tight"/>
                <a:ea typeface="Inter Tight"/>
                <a:cs typeface="Inter Tight"/>
                <a:sym typeface="Inter Tight"/>
              </a:rPr>
              <a:t>Recorded Future 4 years </a:t>
            </a:r>
            <a:endParaRPr b="1" sz="2100">
              <a:solidFill>
                <a:schemeClr val="lt1"/>
              </a:solidFill>
              <a:latin typeface="Inter Tight"/>
              <a:ea typeface="Inter Tight"/>
              <a:cs typeface="Inter Tight"/>
              <a:sym typeface="Inter Tight"/>
            </a:endParaRPr>
          </a:p>
          <a:p>
            <a:pPr indent="0" lvl="0" marL="0" rtl="0" algn="l">
              <a:spcBef>
                <a:spcPts val="0"/>
              </a:spcBef>
              <a:spcAft>
                <a:spcPts val="0"/>
              </a:spcAft>
              <a:buNone/>
            </a:pPr>
            <a:r>
              <a:t/>
            </a:r>
            <a:endParaRPr b="1" sz="2100">
              <a:solidFill>
                <a:schemeClr val="lt1"/>
              </a:solidFill>
              <a:latin typeface="Inter Tight"/>
              <a:ea typeface="Inter Tight"/>
              <a:cs typeface="Inter Tight"/>
              <a:sym typeface="Inter Tight"/>
            </a:endParaRPr>
          </a:p>
          <a:p>
            <a:pPr indent="-361950" lvl="0" marL="457200" rtl="0" algn="l">
              <a:spcBef>
                <a:spcPts val="0"/>
              </a:spcBef>
              <a:spcAft>
                <a:spcPts val="0"/>
              </a:spcAft>
              <a:buClr>
                <a:schemeClr val="lt1"/>
              </a:buClr>
              <a:buSzPts val="2100"/>
              <a:buFont typeface="Inter Tight"/>
              <a:buChar char="●"/>
            </a:pPr>
            <a:r>
              <a:rPr b="1" lang="en-US" sz="2100">
                <a:solidFill>
                  <a:schemeClr val="lt1"/>
                </a:solidFill>
                <a:latin typeface="Inter Tight"/>
                <a:ea typeface="Inter Tight"/>
                <a:cs typeface="Inter Tight"/>
                <a:sym typeface="Inter Tight"/>
              </a:rPr>
              <a:t>FVEYs Intelligence Event Lead</a:t>
            </a:r>
            <a:endParaRPr b="1" sz="2100">
              <a:solidFill>
                <a:schemeClr val="lt1"/>
              </a:solidFill>
              <a:latin typeface="Inter Tight"/>
              <a:ea typeface="Inter Tight"/>
              <a:cs typeface="Inter Tight"/>
              <a:sym typeface="Inter Tight"/>
            </a:endParaRPr>
          </a:p>
          <a:p>
            <a:pPr indent="0" lvl="0" marL="0" rtl="0" algn="l">
              <a:spcBef>
                <a:spcPts val="0"/>
              </a:spcBef>
              <a:spcAft>
                <a:spcPts val="0"/>
              </a:spcAft>
              <a:buNone/>
            </a:pPr>
            <a:r>
              <a:t/>
            </a:r>
            <a:endParaRPr b="1" sz="2100">
              <a:solidFill>
                <a:schemeClr val="lt1"/>
              </a:solidFill>
              <a:latin typeface="Inter Tight"/>
              <a:ea typeface="Inter Tight"/>
              <a:cs typeface="Inter Tight"/>
              <a:sym typeface="Inter Tight"/>
            </a:endParaRPr>
          </a:p>
          <a:p>
            <a:pPr indent="-361950" lvl="0" marL="457200" rtl="0" algn="l">
              <a:spcBef>
                <a:spcPts val="0"/>
              </a:spcBef>
              <a:spcAft>
                <a:spcPts val="0"/>
              </a:spcAft>
              <a:buClr>
                <a:schemeClr val="lt1"/>
              </a:buClr>
              <a:buSzPts val="2100"/>
              <a:buFont typeface="Inter Tight"/>
              <a:buChar char="●"/>
            </a:pPr>
            <a:r>
              <a:rPr b="1" lang="en-US" sz="2100">
                <a:solidFill>
                  <a:schemeClr val="lt1"/>
                </a:solidFill>
                <a:latin typeface="Inter Tight"/>
                <a:ea typeface="Inter Tight"/>
                <a:cs typeface="Inter Tight"/>
                <a:sym typeface="Inter Tight"/>
              </a:rPr>
              <a:t>Intelligence Analyst, NCA</a:t>
            </a:r>
            <a:endParaRPr b="1" sz="2100">
              <a:solidFill>
                <a:schemeClr val="lt1"/>
              </a:solidFill>
              <a:latin typeface="Inter Tight"/>
              <a:ea typeface="Inter Tight"/>
              <a:cs typeface="Inter Tight"/>
              <a:sym typeface="Inter Tight"/>
            </a:endParaRPr>
          </a:p>
        </p:txBody>
      </p:sp>
      <p:pic>
        <p:nvPicPr>
          <p:cNvPr id="463" name="Google Shape;463;p45"/>
          <p:cNvPicPr preferRelativeResize="0"/>
          <p:nvPr/>
        </p:nvPicPr>
        <p:blipFill rotWithShape="1">
          <a:blip r:embed="rId3">
            <a:alphaModFix/>
          </a:blip>
          <a:srcRect b="0" l="14757" r="4558" t="0"/>
          <a:stretch/>
        </p:blipFill>
        <p:spPr>
          <a:xfrm>
            <a:off x="6652200" y="1412886"/>
            <a:ext cx="1913400" cy="2012700"/>
          </a:xfrm>
          <a:prstGeom prst="ellipse">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94" name="Shape 794"/>
        <p:cNvGrpSpPr/>
        <p:nvPr/>
      </p:nvGrpSpPr>
      <p:grpSpPr>
        <a:xfrm>
          <a:off x="0" y="0"/>
          <a:ext cx="0" cy="0"/>
          <a:chOff x="0" y="0"/>
          <a:chExt cx="0" cy="0"/>
        </a:xfrm>
      </p:grpSpPr>
      <p:sp>
        <p:nvSpPr>
          <p:cNvPr id="795" name="Google Shape;795;p63"/>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Threats to Energy &amp; Utilities (H2 2025)</a:t>
            </a:r>
            <a:endParaRPr/>
          </a:p>
        </p:txBody>
      </p:sp>
      <p:sp>
        <p:nvSpPr>
          <p:cNvPr id="796" name="Google Shape;796;p63"/>
          <p:cNvSpPr txBox="1"/>
          <p:nvPr>
            <p:ph idx="1" type="body"/>
          </p:nvPr>
        </p:nvSpPr>
        <p:spPr>
          <a:xfrm>
            <a:off x="545975" y="1392150"/>
            <a:ext cx="11100000" cy="40737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t/>
            </a:r>
            <a:endParaRPr/>
          </a:p>
        </p:txBody>
      </p:sp>
      <p:sp>
        <p:nvSpPr>
          <p:cNvPr id="797" name="Google Shape;797;p63"/>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798" name="Google Shape;798;p63" title="Screenshot 2026-02-12 at 10.37.27.png">
            <a:hlinkClick r:id="rId3"/>
          </p:cNvPr>
          <p:cNvPicPr preferRelativeResize="0"/>
          <p:nvPr/>
        </p:nvPicPr>
        <p:blipFill rotWithShape="1">
          <a:blip r:embed="rId4">
            <a:alphaModFix/>
          </a:blip>
          <a:srcRect b="0" l="465" r="465" t="0"/>
          <a:stretch/>
        </p:blipFill>
        <p:spPr>
          <a:xfrm>
            <a:off x="1441450" y="3485563"/>
            <a:ext cx="7219949" cy="1933575"/>
          </a:xfrm>
          <a:prstGeom prst="rect">
            <a:avLst/>
          </a:prstGeom>
          <a:noFill/>
          <a:ln>
            <a:noFill/>
          </a:ln>
        </p:spPr>
      </p:pic>
      <p:pic>
        <p:nvPicPr>
          <p:cNvPr id="799" name="Google Shape;799;p63" title="Screenshot 2026-02-12 at 10.33.40.png"/>
          <p:cNvPicPr preferRelativeResize="0"/>
          <p:nvPr/>
        </p:nvPicPr>
        <p:blipFill rotWithShape="1">
          <a:blip r:embed="rId5">
            <a:alphaModFix/>
          </a:blip>
          <a:srcRect b="1190" l="0" r="0" t="1190"/>
          <a:stretch/>
        </p:blipFill>
        <p:spPr>
          <a:xfrm>
            <a:off x="4160050" y="1974113"/>
            <a:ext cx="7315201" cy="1676400"/>
          </a:xfrm>
          <a:prstGeom prst="rect">
            <a:avLst/>
          </a:prstGeom>
          <a:noFill/>
          <a:ln>
            <a:noFill/>
          </a:ln>
        </p:spPr>
      </p:pic>
      <p:pic>
        <p:nvPicPr>
          <p:cNvPr id="800" name="Google Shape;800;p63" title="Screenshot 2026-02-12 at 11.36.51.png">
            <a:hlinkClick r:id="rId6"/>
          </p:cNvPr>
          <p:cNvPicPr preferRelativeResize="0"/>
          <p:nvPr/>
        </p:nvPicPr>
        <p:blipFill>
          <a:blip r:embed="rId7">
            <a:alphaModFix/>
          </a:blip>
          <a:stretch>
            <a:fillRect/>
          </a:stretch>
        </p:blipFill>
        <p:spPr>
          <a:xfrm>
            <a:off x="258900" y="1229750"/>
            <a:ext cx="11674149" cy="4351274"/>
          </a:xfrm>
          <a:prstGeom prst="rect">
            <a:avLst/>
          </a:prstGeom>
          <a:noFill/>
          <a:ln>
            <a:noFill/>
          </a:ln>
        </p:spPr>
      </p:pic>
      <p:sp>
        <p:nvSpPr>
          <p:cNvPr id="801" name="Google Shape;801;p63"/>
          <p:cNvSpPr/>
          <p:nvPr/>
        </p:nvSpPr>
        <p:spPr>
          <a:xfrm>
            <a:off x="556100" y="4267688"/>
            <a:ext cx="4141200" cy="369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802" name="Google Shape;802;p63"/>
          <p:cNvSpPr/>
          <p:nvPr/>
        </p:nvSpPr>
        <p:spPr>
          <a:xfrm>
            <a:off x="2842100" y="3200900"/>
            <a:ext cx="2497200" cy="369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64"/>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uFill>
                  <a:noFill/>
                </a:uFill>
                <a:hlinkClick r:id="rId4"/>
              </a:rPr>
              <a:t>Chinese Nation State Actors Targeting Energy</a:t>
            </a:r>
            <a:endParaRPr/>
          </a:p>
        </p:txBody>
      </p:sp>
      <p:sp>
        <p:nvSpPr>
          <p:cNvPr id="809" name="Google Shape;809;p64"/>
          <p:cNvSpPr txBox="1"/>
          <p:nvPr>
            <p:ph idx="1" type="body"/>
          </p:nvPr>
        </p:nvSpPr>
        <p:spPr>
          <a:xfrm>
            <a:off x="545975" y="1771100"/>
            <a:ext cx="11100000" cy="40737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t/>
            </a:r>
            <a:endParaRPr/>
          </a:p>
        </p:txBody>
      </p:sp>
      <p:sp>
        <p:nvSpPr>
          <p:cNvPr id="810" name="Google Shape;810;p64"/>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811" name="Google Shape;811;p64" title="Screenshot 2026-02-12 at 14.09.02.png"/>
          <p:cNvPicPr preferRelativeResize="0"/>
          <p:nvPr/>
        </p:nvPicPr>
        <p:blipFill>
          <a:blip r:embed="rId5">
            <a:alphaModFix/>
          </a:blip>
          <a:stretch>
            <a:fillRect/>
          </a:stretch>
        </p:blipFill>
        <p:spPr>
          <a:xfrm>
            <a:off x="386200" y="1322250"/>
            <a:ext cx="11551831" cy="4213500"/>
          </a:xfrm>
          <a:prstGeom prst="rect">
            <a:avLst/>
          </a:prstGeom>
          <a:noFill/>
          <a:ln>
            <a:noFill/>
          </a:ln>
        </p:spPr>
      </p:pic>
      <p:pic>
        <p:nvPicPr>
          <p:cNvPr id="812" name="Google Shape;812;p64" title="Screenshot 2026-02-12 at 14.12.22.png"/>
          <p:cNvPicPr preferRelativeResize="0"/>
          <p:nvPr/>
        </p:nvPicPr>
        <p:blipFill>
          <a:blip r:embed="rId6">
            <a:alphaModFix/>
          </a:blip>
          <a:stretch>
            <a:fillRect/>
          </a:stretch>
        </p:blipFill>
        <p:spPr>
          <a:xfrm>
            <a:off x="1742850" y="1208098"/>
            <a:ext cx="8706249" cy="5199703"/>
          </a:xfrm>
          <a:prstGeom prst="rect">
            <a:avLst/>
          </a:prstGeom>
          <a:noFill/>
          <a:ln>
            <a:noFill/>
          </a:ln>
        </p:spPr>
      </p:pic>
      <p:pic>
        <p:nvPicPr>
          <p:cNvPr id="813" name="Google Shape;813;p64" title="Screenshot 2026-02-12 at 14.25.15.png"/>
          <p:cNvPicPr preferRelativeResize="0"/>
          <p:nvPr/>
        </p:nvPicPr>
        <p:blipFill>
          <a:blip r:embed="rId7">
            <a:alphaModFix/>
          </a:blip>
          <a:stretch>
            <a:fillRect/>
          </a:stretch>
        </p:blipFill>
        <p:spPr>
          <a:xfrm>
            <a:off x="653338" y="1151025"/>
            <a:ext cx="11017544" cy="50783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2"/>
                                        </p:tgtEl>
                                        <p:attrNameLst>
                                          <p:attrName>style.visibility</p:attrName>
                                        </p:attrNameLst>
                                      </p:cBhvr>
                                      <p:to>
                                        <p:strVal val="visible"/>
                                      </p:to>
                                    </p:set>
                                    <p:animEffect filter="fade" transition="in">
                                      <p:cBhvr>
                                        <p:cTn dur="1000"/>
                                        <p:tgtEl>
                                          <p:spTgt spid="812"/>
                                        </p:tgtEl>
                                      </p:cBhvr>
                                    </p:animEffect>
                                  </p:childTnLst>
                                </p:cTn>
                              </p:par>
                              <p:par>
                                <p:cTn fill="hold" nodeType="withEffect" presetClass="exit" presetID="1" presetSubtype="0">
                                  <p:stCondLst>
                                    <p:cond delay="0"/>
                                  </p:stCondLst>
                                  <p:childTnLst>
                                    <p:set>
                                      <p:cBhvr>
                                        <p:cTn dur="1" fill="hold">
                                          <p:stCondLst>
                                            <p:cond delay="0"/>
                                          </p:stCondLst>
                                        </p:cTn>
                                        <p:tgtEl>
                                          <p:spTgt spid="81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3"/>
                                        </p:tgtEl>
                                        <p:attrNameLst>
                                          <p:attrName>style.visibility</p:attrName>
                                        </p:attrNameLst>
                                      </p:cBhvr>
                                      <p:to>
                                        <p:strVal val="visible"/>
                                      </p:to>
                                    </p:set>
                                    <p:animEffect filter="fade" transition="in">
                                      <p:cBhvr>
                                        <p:cTn dur="1000"/>
                                        <p:tgtEl>
                                          <p:spTgt spid="813"/>
                                        </p:tgtEl>
                                      </p:cBhvr>
                                    </p:animEffect>
                                  </p:childTnLst>
                                </p:cTn>
                              </p:par>
                              <p:par>
                                <p:cTn fill="hold" nodeType="withEffect" presetClass="exit" presetID="1" presetSubtype="0">
                                  <p:stCondLst>
                                    <p:cond delay="0"/>
                                  </p:stCondLst>
                                  <p:childTnLst>
                                    <p:set>
                                      <p:cBhvr>
                                        <p:cTn dur="1" fill="hold">
                                          <p:stCondLst>
                                            <p:cond delay="0"/>
                                          </p:stCondLst>
                                        </p:cTn>
                                        <p:tgtEl>
                                          <p:spTgt spid="81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6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820" name="Google Shape;820;p65"/>
          <p:cNvSpPr txBox="1"/>
          <p:nvPr>
            <p:ph type="title"/>
          </p:nvPr>
        </p:nvSpPr>
        <p:spPr>
          <a:xfrm>
            <a:off x="277675" y="731525"/>
            <a:ext cx="5516700" cy="531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sz="6800"/>
              <a:t>Securing OT Systems</a:t>
            </a:r>
            <a:endParaRPr sz="6800"/>
          </a:p>
        </p:txBody>
      </p:sp>
      <p:pic>
        <p:nvPicPr>
          <p:cNvPr id="821" name="Google Shape;821;p65" title="Screenshot 2026-02-09 at 16.55.13.png"/>
          <p:cNvPicPr preferRelativeResize="0"/>
          <p:nvPr/>
        </p:nvPicPr>
        <p:blipFill>
          <a:blip r:embed="rId4">
            <a:alphaModFix/>
          </a:blip>
          <a:stretch>
            <a:fillRect/>
          </a:stretch>
        </p:blipFill>
        <p:spPr>
          <a:xfrm>
            <a:off x="6183642" y="1049663"/>
            <a:ext cx="6095998" cy="411098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66"/>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828" name="Google Shape;828;p66" title="Screenshot 2026-02-10 at 13.48.54.png"/>
          <p:cNvPicPr preferRelativeResize="0"/>
          <p:nvPr/>
        </p:nvPicPr>
        <p:blipFill>
          <a:blip r:embed="rId3">
            <a:alphaModFix/>
          </a:blip>
          <a:stretch>
            <a:fillRect/>
          </a:stretch>
        </p:blipFill>
        <p:spPr>
          <a:xfrm>
            <a:off x="2869475" y="2419775"/>
            <a:ext cx="5747473" cy="2745550"/>
          </a:xfrm>
          <a:prstGeom prst="rect">
            <a:avLst/>
          </a:prstGeom>
          <a:noFill/>
          <a:ln>
            <a:noFill/>
          </a:ln>
        </p:spPr>
      </p:pic>
      <p:sp>
        <p:nvSpPr>
          <p:cNvPr id="829" name="Google Shape;829;p66"/>
          <p:cNvSpPr txBox="1"/>
          <p:nvPr/>
        </p:nvSpPr>
        <p:spPr>
          <a:xfrm>
            <a:off x="5067125" y="1125550"/>
            <a:ext cx="4908900" cy="65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Inter Tight"/>
                <a:ea typeface="Inter Tight"/>
                <a:cs typeface="Inter Tight"/>
                <a:sym typeface="Inter Tight"/>
              </a:rPr>
              <a:t>Reliance on SCADA Systems</a:t>
            </a:r>
            <a:endParaRPr sz="2200">
              <a:solidFill>
                <a:schemeClr val="accent2"/>
              </a:solidFill>
              <a:latin typeface="Inter Tight"/>
              <a:ea typeface="Inter Tight"/>
              <a:cs typeface="Inter Tight"/>
              <a:sym typeface="Inter Tight"/>
            </a:endParaRPr>
          </a:p>
        </p:txBody>
      </p:sp>
      <p:pic>
        <p:nvPicPr>
          <p:cNvPr id="830" name="Google Shape;830;p66" title="Screenshot 2026-02-10 at 14.12.30.png">
            <a:hlinkClick r:id="rId4"/>
          </p:cNvPr>
          <p:cNvPicPr preferRelativeResize="0"/>
          <p:nvPr/>
        </p:nvPicPr>
        <p:blipFill>
          <a:blip r:embed="rId5">
            <a:alphaModFix/>
          </a:blip>
          <a:stretch>
            <a:fillRect/>
          </a:stretch>
        </p:blipFill>
        <p:spPr>
          <a:xfrm>
            <a:off x="8775846" y="982538"/>
            <a:ext cx="3117852" cy="2348600"/>
          </a:xfrm>
          <a:prstGeom prst="rect">
            <a:avLst/>
          </a:prstGeom>
          <a:noFill/>
          <a:ln>
            <a:noFill/>
          </a:ln>
        </p:spPr>
      </p:pic>
      <p:pic>
        <p:nvPicPr>
          <p:cNvPr id="831" name="Google Shape;831;p66" title="Screenshot 2026-02-10 at 14.34.51.png"/>
          <p:cNvPicPr preferRelativeResize="0"/>
          <p:nvPr/>
        </p:nvPicPr>
        <p:blipFill>
          <a:blip r:embed="rId6">
            <a:alphaModFix/>
          </a:blip>
          <a:stretch>
            <a:fillRect/>
          </a:stretch>
        </p:blipFill>
        <p:spPr>
          <a:xfrm>
            <a:off x="155586" y="1412873"/>
            <a:ext cx="2639549" cy="1413100"/>
          </a:xfrm>
          <a:prstGeom prst="rect">
            <a:avLst/>
          </a:prstGeom>
          <a:noFill/>
          <a:ln>
            <a:noFill/>
          </a:ln>
        </p:spPr>
      </p:pic>
      <p:pic>
        <p:nvPicPr>
          <p:cNvPr id="832" name="Google Shape;832;p66" title="Screenshot 2026-02-09 at 16.57.51.png"/>
          <p:cNvPicPr preferRelativeResize="0"/>
          <p:nvPr/>
        </p:nvPicPr>
        <p:blipFill>
          <a:blip r:embed="rId7">
            <a:alphaModFix/>
          </a:blip>
          <a:stretch>
            <a:fillRect/>
          </a:stretch>
        </p:blipFill>
        <p:spPr>
          <a:xfrm>
            <a:off x="126175" y="2956814"/>
            <a:ext cx="2639550" cy="1473084"/>
          </a:xfrm>
          <a:prstGeom prst="rect">
            <a:avLst/>
          </a:prstGeom>
          <a:noFill/>
          <a:ln>
            <a:noFill/>
          </a:ln>
        </p:spPr>
      </p:pic>
      <p:sp>
        <p:nvSpPr>
          <p:cNvPr id="833" name="Google Shape;833;p66"/>
          <p:cNvSpPr txBox="1"/>
          <p:nvPr/>
        </p:nvSpPr>
        <p:spPr>
          <a:xfrm>
            <a:off x="2840175" y="1841075"/>
            <a:ext cx="3929700" cy="65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Inter Tight"/>
                <a:ea typeface="Inter Tight"/>
                <a:cs typeface="Inter Tight"/>
                <a:sym typeface="Inter Tight"/>
              </a:rPr>
              <a:t>Remote Operations Exposure</a:t>
            </a:r>
            <a:endParaRPr sz="2200">
              <a:solidFill>
                <a:schemeClr val="accent2"/>
              </a:solidFill>
              <a:latin typeface="Inter Tight"/>
              <a:ea typeface="Inter Tight"/>
              <a:cs typeface="Inter Tight"/>
              <a:sym typeface="Inter Tight"/>
            </a:endParaRPr>
          </a:p>
        </p:txBody>
      </p:sp>
      <p:pic>
        <p:nvPicPr>
          <p:cNvPr id="834" name="Google Shape;834;p66" title="Screenshot 2026-02-10 at 14.38.57.png"/>
          <p:cNvPicPr preferRelativeResize="0"/>
          <p:nvPr/>
        </p:nvPicPr>
        <p:blipFill>
          <a:blip r:embed="rId8">
            <a:alphaModFix/>
          </a:blip>
          <a:stretch>
            <a:fillRect/>
          </a:stretch>
        </p:blipFill>
        <p:spPr>
          <a:xfrm>
            <a:off x="161563" y="5259870"/>
            <a:ext cx="5747475" cy="1152630"/>
          </a:xfrm>
          <a:prstGeom prst="rect">
            <a:avLst/>
          </a:prstGeom>
          <a:noFill/>
          <a:ln>
            <a:noFill/>
          </a:ln>
        </p:spPr>
      </p:pic>
      <p:sp>
        <p:nvSpPr>
          <p:cNvPr id="835" name="Google Shape;835;p66"/>
          <p:cNvSpPr txBox="1"/>
          <p:nvPr/>
        </p:nvSpPr>
        <p:spPr>
          <a:xfrm>
            <a:off x="5909025" y="5259875"/>
            <a:ext cx="1644300" cy="65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Inter Tight"/>
                <a:ea typeface="Inter Tight"/>
                <a:cs typeface="Inter Tight"/>
                <a:sym typeface="Inter Tight"/>
              </a:rPr>
              <a:t>Status</a:t>
            </a:r>
            <a:endParaRPr sz="2200">
              <a:solidFill>
                <a:schemeClr val="accent2"/>
              </a:solidFill>
              <a:latin typeface="Inter Tight"/>
              <a:ea typeface="Inter Tight"/>
              <a:cs typeface="Inter Tight"/>
              <a:sym typeface="Inter Tight"/>
            </a:endParaRPr>
          </a:p>
        </p:txBody>
      </p:sp>
      <p:pic>
        <p:nvPicPr>
          <p:cNvPr descr="Pound coins and bank notes (Provided by Getty Images)" id="836" name="Google Shape;836;p66"/>
          <p:cNvPicPr preferRelativeResize="0"/>
          <p:nvPr/>
        </p:nvPicPr>
        <p:blipFill>
          <a:blip r:embed="rId9">
            <a:alphaModFix/>
          </a:blip>
          <a:stretch>
            <a:fillRect/>
          </a:stretch>
        </p:blipFill>
        <p:spPr>
          <a:xfrm>
            <a:off x="8808475" y="4777734"/>
            <a:ext cx="2639549" cy="1912639"/>
          </a:xfrm>
          <a:prstGeom prst="rect">
            <a:avLst/>
          </a:prstGeom>
          <a:noFill/>
          <a:ln>
            <a:noFill/>
          </a:ln>
        </p:spPr>
      </p:pic>
      <p:sp>
        <p:nvSpPr>
          <p:cNvPr id="837" name="Google Shape;837;p66"/>
          <p:cNvSpPr txBox="1"/>
          <p:nvPr/>
        </p:nvSpPr>
        <p:spPr>
          <a:xfrm>
            <a:off x="7509225" y="6174275"/>
            <a:ext cx="1644300" cy="65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Inter Tight"/>
                <a:ea typeface="Inter Tight"/>
                <a:cs typeface="Inter Tight"/>
                <a:sym typeface="Inter Tight"/>
              </a:rPr>
              <a:t>Leverage</a:t>
            </a:r>
            <a:endParaRPr sz="2200">
              <a:solidFill>
                <a:schemeClr val="accent2"/>
              </a:solidFill>
              <a:latin typeface="Inter Tight"/>
              <a:ea typeface="Inter Tight"/>
              <a:cs typeface="Inter Tight"/>
              <a:sym typeface="Inter Tight"/>
            </a:endParaRPr>
          </a:p>
        </p:txBody>
      </p:sp>
      <p:sp>
        <p:nvSpPr>
          <p:cNvPr id="838" name="Google Shape;838;p66"/>
          <p:cNvSpPr txBox="1"/>
          <p:nvPr>
            <p:ph type="title"/>
          </p:nvPr>
        </p:nvSpPr>
        <p:spPr>
          <a:xfrm>
            <a:off x="250904" y="399101"/>
            <a:ext cx="125955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Offshore Wind Farms: Operational Threat Environment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4"/>
                                        </p:tgtEl>
                                        <p:attrNameLst>
                                          <p:attrName>style.visibility</p:attrName>
                                        </p:attrNameLst>
                                      </p:cBhvr>
                                      <p:to>
                                        <p:strVal val="visible"/>
                                      </p:to>
                                    </p:set>
                                    <p:animEffect filter="fade" transition="in">
                                      <p:cBhvr>
                                        <p:cTn dur="1000"/>
                                        <p:tgtEl>
                                          <p:spTgt spid="834"/>
                                        </p:tgtEl>
                                      </p:cBhvr>
                                    </p:animEffect>
                                  </p:childTnLst>
                                </p:cTn>
                              </p:par>
                              <p:par>
                                <p:cTn fill="hold" nodeType="withEffect" presetClass="entr" presetID="10" presetSubtype="0">
                                  <p:stCondLst>
                                    <p:cond delay="0"/>
                                  </p:stCondLst>
                                  <p:childTnLst>
                                    <p:set>
                                      <p:cBhvr>
                                        <p:cTn dur="1" fill="hold">
                                          <p:stCondLst>
                                            <p:cond delay="0"/>
                                          </p:stCondLst>
                                        </p:cTn>
                                        <p:tgtEl>
                                          <p:spTgt spid="835"/>
                                        </p:tgtEl>
                                        <p:attrNameLst>
                                          <p:attrName>style.visibility</p:attrName>
                                        </p:attrNameLst>
                                      </p:cBhvr>
                                      <p:to>
                                        <p:strVal val="visible"/>
                                      </p:to>
                                    </p:set>
                                    <p:animEffect filter="fade" transition="in">
                                      <p:cBhvr>
                                        <p:cTn dur="1000"/>
                                        <p:tgtEl>
                                          <p:spTgt spid="8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1"/>
                                        </p:tgtEl>
                                        <p:attrNameLst>
                                          <p:attrName>style.visibility</p:attrName>
                                        </p:attrNameLst>
                                      </p:cBhvr>
                                      <p:to>
                                        <p:strVal val="visible"/>
                                      </p:to>
                                    </p:set>
                                    <p:animEffect filter="fade" transition="in">
                                      <p:cBhvr>
                                        <p:cTn dur="1000"/>
                                        <p:tgtEl>
                                          <p:spTgt spid="831"/>
                                        </p:tgtEl>
                                      </p:cBhvr>
                                    </p:animEffect>
                                  </p:childTnLst>
                                </p:cTn>
                              </p:par>
                              <p:par>
                                <p:cTn fill="hold" nodeType="withEffect" presetClass="entr" presetID="1" presetSubtype="0">
                                  <p:stCondLst>
                                    <p:cond delay="0"/>
                                  </p:stCondLst>
                                  <p:childTnLst>
                                    <p:set>
                                      <p:cBhvr>
                                        <p:cTn dur="1" fill="hold">
                                          <p:stCondLst>
                                            <p:cond delay="0"/>
                                          </p:stCondLst>
                                        </p:cTn>
                                        <p:tgtEl>
                                          <p:spTgt spid="832"/>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833"/>
                                        </p:tgtEl>
                                        <p:attrNameLst>
                                          <p:attrName>style.visibility</p:attrName>
                                        </p:attrNameLst>
                                      </p:cBhvr>
                                      <p:to>
                                        <p:strVal val="visible"/>
                                      </p:to>
                                    </p:set>
                                    <p:animEffect filter="fade" transition="in">
                                      <p:cBhvr>
                                        <p:cTn dur="1000"/>
                                        <p:tgtEl>
                                          <p:spTgt spid="8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7"/>
                                        </p:tgtEl>
                                        <p:attrNameLst>
                                          <p:attrName>style.visibility</p:attrName>
                                        </p:attrNameLst>
                                      </p:cBhvr>
                                      <p:to>
                                        <p:strVal val="visible"/>
                                      </p:to>
                                    </p:set>
                                    <p:animEffect filter="fade" transition="in">
                                      <p:cBhvr>
                                        <p:cTn dur="1000"/>
                                        <p:tgtEl>
                                          <p:spTgt spid="837"/>
                                        </p:tgtEl>
                                      </p:cBhvr>
                                    </p:animEffect>
                                  </p:childTnLst>
                                </p:cTn>
                              </p:par>
                              <p:par>
                                <p:cTn fill="hold" nodeType="withEffect" presetClass="entr" presetID="10" presetSubtype="0">
                                  <p:stCondLst>
                                    <p:cond delay="0"/>
                                  </p:stCondLst>
                                  <p:childTnLst>
                                    <p:set>
                                      <p:cBhvr>
                                        <p:cTn dur="1" fill="hold">
                                          <p:stCondLst>
                                            <p:cond delay="0"/>
                                          </p:stCondLst>
                                        </p:cTn>
                                        <p:tgtEl>
                                          <p:spTgt spid="836"/>
                                        </p:tgtEl>
                                        <p:attrNameLst>
                                          <p:attrName>style.visibility</p:attrName>
                                        </p:attrNameLst>
                                      </p:cBhvr>
                                      <p:to>
                                        <p:strVal val="visible"/>
                                      </p:to>
                                    </p:set>
                                    <p:animEffect filter="fade" transition="in">
                                      <p:cBhvr>
                                        <p:cTn dur="1000"/>
                                        <p:tgtEl>
                                          <p:spTgt spid="8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0"/>
                                        </p:tgtEl>
                                        <p:attrNameLst>
                                          <p:attrName>style.visibility</p:attrName>
                                        </p:attrNameLst>
                                      </p:cBhvr>
                                      <p:to>
                                        <p:strVal val="visible"/>
                                      </p:to>
                                    </p:set>
                                    <p:animEffect filter="fade" transition="in">
                                      <p:cBhvr>
                                        <p:cTn dur="1000"/>
                                        <p:tgtEl>
                                          <p:spTgt spid="830"/>
                                        </p:tgtEl>
                                      </p:cBhvr>
                                    </p:animEffect>
                                  </p:childTnLst>
                                </p:cTn>
                              </p:par>
                              <p:par>
                                <p:cTn fill="hold" nodeType="withEffect" presetClass="entr" presetID="10" presetSubtype="0">
                                  <p:stCondLst>
                                    <p:cond delay="0"/>
                                  </p:stCondLst>
                                  <p:childTnLst>
                                    <p:set>
                                      <p:cBhvr>
                                        <p:cTn dur="1" fill="hold">
                                          <p:stCondLst>
                                            <p:cond delay="0"/>
                                          </p:stCondLst>
                                        </p:cTn>
                                        <p:tgtEl>
                                          <p:spTgt spid="829"/>
                                        </p:tgtEl>
                                        <p:attrNameLst>
                                          <p:attrName>style.visibility</p:attrName>
                                        </p:attrNameLst>
                                      </p:cBhvr>
                                      <p:to>
                                        <p:strVal val="visible"/>
                                      </p:to>
                                    </p:set>
                                    <p:animEffect filter="fade" transition="in">
                                      <p:cBhvr>
                                        <p:cTn dur="1000"/>
                                        <p:tgtEl>
                                          <p:spTgt spid="8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3" name="Shape 843"/>
        <p:cNvGrpSpPr/>
        <p:nvPr/>
      </p:nvGrpSpPr>
      <p:grpSpPr>
        <a:xfrm>
          <a:off x="0" y="0"/>
          <a:ext cx="0" cy="0"/>
          <a:chOff x="0" y="0"/>
          <a:chExt cx="0" cy="0"/>
        </a:xfrm>
      </p:grpSpPr>
      <p:sp>
        <p:nvSpPr>
          <p:cNvPr id="844" name="Google Shape;844;p67"/>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ICS / SCADA</a:t>
            </a:r>
            <a:endParaRPr/>
          </a:p>
        </p:txBody>
      </p:sp>
      <p:sp>
        <p:nvSpPr>
          <p:cNvPr id="845" name="Google Shape;845;p67"/>
          <p:cNvSpPr txBox="1"/>
          <p:nvPr>
            <p:ph idx="2" type="subTitle"/>
          </p:nvPr>
        </p:nvSpPr>
        <p:spPr>
          <a:xfrm>
            <a:off x="545967" y="885200"/>
            <a:ext cx="111000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t>Remote systems = Increased Attack surface = Increased Opportunity</a:t>
            </a:r>
            <a:endParaRPr/>
          </a:p>
        </p:txBody>
      </p:sp>
      <p:sp>
        <p:nvSpPr>
          <p:cNvPr id="846" name="Google Shape;846;p67"/>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847" name="Google Shape;847;p67" title="Screenshot 2026-02-12 at 17.04.59.png"/>
          <p:cNvPicPr preferRelativeResize="0"/>
          <p:nvPr/>
        </p:nvPicPr>
        <p:blipFill>
          <a:blip r:embed="rId3">
            <a:alphaModFix/>
          </a:blip>
          <a:stretch>
            <a:fillRect/>
          </a:stretch>
        </p:blipFill>
        <p:spPr>
          <a:xfrm>
            <a:off x="2182673" y="4897185"/>
            <a:ext cx="7375556" cy="1765300"/>
          </a:xfrm>
          <a:prstGeom prst="rect">
            <a:avLst/>
          </a:prstGeom>
          <a:noFill/>
          <a:ln>
            <a:noFill/>
          </a:ln>
        </p:spPr>
      </p:pic>
      <p:pic>
        <p:nvPicPr>
          <p:cNvPr id="848" name="Google Shape;848;p67" title="Screenshot 2026-02-12 at 17.05.18.png">
            <a:hlinkClick r:id="rId4"/>
          </p:cNvPr>
          <p:cNvPicPr preferRelativeResize="0"/>
          <p:nvPr/>
        </p:nvPicPr>
        <p:blipFill>
          <a:blip r:embed="rId5">
            <a:alphaModFix/>
          </a:blip>
          <a:stretch>
            <a:fillRect/>
          </a:stretch>
        </p:blipFill>
        <p:spPr>
          <a:xfrm>
            <a:off x="172127" y="4196275"/>
            <a:ext cx="5077603" cy="651600"/>
          </a:xfrm>
          <a:prstGeom prst="rect">
            <a:avLst/>
          </a:prstGeom>
          <a:noFill/>
          <a:ln>
            <a:noFill/>
          </a:ln>
        </p:spPr>
      </p:pic>
      <p:pic>
        <p:nvPicPr>
          <p:cNvPr id="849" name="Google Shape;849;p67" title="Screenshot 2026-02-12 at 17.06.25.png">
            <a:hlinkClick r:id="rId6"/>
          </p:cNvPr>
          <p:cNvPicPr preferRelativeResize="0"/>
          <p:nvPr/>
        </p:nvPicPr>
        <p:blipFill>
          <a:blip r:embed="rId7">
            <a:alphaModFix/>
          </a:blip>
          <a:stretch>
            <a:fillRect/>
          </a:stretch>
        </p:blipFill>
        <p:spPr>
          <a:xfrm>
            <a:off x="5929550" y="1412872"/>
            <a:ext cx="6001501" cy="3135203"/>
          </a:xfrm>
          <a:prstGeom prst="rect">
            <a:avLst/>
          </a:prstGeom>
          <a:noFill/>
          <a:ln>
            <a:noFill/>
          </a:ln>
        </p:spPr>
      </p:pic>
      <p:pic>
        <p:nvPicPr>
          <p:cNvPr id="850" name="Google Shape;850;p67" title="Screenshot 2026-02-12 at 17.35.45.png"/>
          <p:cNvPicPr preferRelativeResize="0"/>
          <p:nvPr/>
        </p:nvPicPr>
        <p:blipFill>
          <a:blip r:embed="rId8">
            <a:alphaModFix/>
          </a:blip>
          <a:stretch>
            <a:fillRect/>
          </a:stretch>
        </p:blipFill>
        <p:spPr>
          <a:xfrm>
            <a:off x="1731550" y="1638888"/>
            <a:ext cx="3422492" cy="23546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68"/>
          <p:cNvSpPr txBox="1"/>
          <p:nvPr>
            <p:ph type="title"/>
          </p:nvPr>
        </p:nvSpPr>
        <p:spPr>
          <a:xfrm>
            <a:off x="545967" y="362238"/>
            <a:ext cx="11100000" cy="6057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US"/>
              <a:t>Reduce exposure of operational technology (OT) assets to the public-facing internet.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857" name="Google Shape;857;p68"/>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858" name="Google Shape;858;p68" title="Screenshot_2026-02-12_at_19_38_58.png"/>
          <p:cNvPicPr preferRelativeResize="0"/>
          <p:nvPr/>
        </p:nvPicPr>
        <p:blipFill>
          <a:blip r:embed="rId3">
            <a:alphaModFix/>
          </a:blip>
          <a:stretch>
            <a:fillRect/>
          </a:stretch>
        </p:blipFill>
        <p:spPr>
          <a:xfrm>
            <a:off x="277675" y="2825773"/>
            <a:ext cx="11742602" cy="3400075"/>
          </a:xfrm>
          <a:prstGeom prst="rect">
            <a:avLst/>
          </a:prstGeom>
          <a:noFill/>
          <a:ln cap="flat" cmpd="sng" w="9525">
            <a:solidFill>
              <a:schemeClr val="dk2"/>
            </a:solidFill>
            <a:prstDash val="solid"/>
            <a:round/>
            <a:headEnd len="sm" w="sm" type="none"/>
            <a:tailEnd len="sm" w="sm" type="none"/>
          </a:ln>
        </p:spPr>
      </p:pic>
      <p:pic>
        <p:nvPicPr>
          <p:cNvPr id="859" name="Google Shape;859;p68" title="Screenshot 2026-02-12 at 19.44.12.png">
            <a:hlinkClick r:id="rId4"/>
          </p:cNvPr>
          <p:cNvPicPr preferRelativeResize="0"/>
          <p:nvPr/>
        </p:nvPicPr>
        <p:blipFill>
          <a:blip r:embed="rId5">
            <a:alphaModFix/>
          </a:blip>
          <a:stretch>
            <a:fillRect/>
          </a:stretch>
        </p:blipFill>
        <p:spPr>
          <a:xfrm>
            <a:off x="5533349" y="873125"/>
            <a:ext cx="6167199" cy="1854950"/>
          </a:xfrm>
          <a:prstGeom prst="rect">
            <a:avLst/>
          </a:prstGeom>
          <a:noFill/>
          <a:ln cap="flat" cmpd="sng" w="9525">
            <a:solidFill>
              <a:schemeClr val="dk2"/>
            </a:solidFill>
            <a:prstDash val="solid"/>
            <a:round/>
            <a:headEnd len="sm" w="sm" type="none"/>
            <a:tailEnd len="sm" w="sm" type="none"/>
          </a:ln>
        </p:spPr>
      </p:pic>
      <p:pic>
        <p:nvPicPr>
          <p:cNvPr id="860" name="Google Shape;860;p68" title="Screenshot 2026-02-12 at 19.46.49.png">
            <a:hlinkClick r:id="rId6"/>
          </p:cNvPr>
          <p:cNvPicPr preferRelativeResize="0"/>
          <p:nvPr/>
        </p:nvPicPr>
        <p:blipFill>
          <a:blip r:embed="rId7">
            <a:alphaModFix/>
          </a:blip>
          <a:stretch>
            <a:fillRect/>
          </a:stretch>
        </p:blipFill>
        <p:spPr>
          <a:xfrm>
            <a:off x="672581" y="1495139"/>
            <a:ext cx="4670700" cy="98801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pic>
        <p:nvPicPr>
          <p:cNvPr id="865" name="Google Shape;865;p69"/>
          <p:cNvPicPr preferRelativeResize="0"/>
          <p:nvPr/>
        </p:nvPicPr>
        <p:blipFill rotWithShape="1">
          <a:blip r:embed="rId3">
            <a:alphaModFix/>
          </a:blip>
          <a:srcRect b="0" l="19270" r="0" t="0"/>
          <a:stretch/>
        </p:blipFill>
        <p:spPr>
          <a:xfrm>
            <a:off x="3403102" y="1046767"/>
            <a:ext cx="4562100" cy="5650800"/>
          </a:xfrm>
          <a:prstGeom prst="roundRect">
            <a:avLst>
              <a:gd fmla="val 6008" name="adj"/>
            </a:avLst>
          </a:prstGeom>
          <a:noFill/>
          <a:ln>
            <a:noFill/>
          </a:ln>
        </p:spPr>
      </p:pic>
      <p:sp>
        <p:nvSpPr>
          <p:cNvPr id="866" name="Google Shape;866;p69"/>
          <p:cNvSpPr txBox="1"/>
          <p:nvPr>
            <p:ph type="title"/>
          </p:nvPr>
        </p:nvSpPr>
        <p:spPr>
          <a:xfrm>
            <a:off x="515956" y="233959"/>
            <a:ext cx="14799900" cy="8076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Hardening your OT Boundary</a:t>
            </a:r>
            <a:endParaRPr/>
          </a:p>
        </p:txBody>
      </p:sp>
      <p:sp>
        <p:nvSpPr>
          <p:cNvPr id="867" name="Google Shape;867;p69"/>
          <p:cNvSpPr txBox="1"/>
          <p:nvPr>
            <p:ph idx="12" type="sldNum"/>
          </p:nvPr>
        </p:nvSpPr>
        <p:spPr>
          <a:xfrm>
            <a:off x="370233" y="8549995"/>
            <a:ext cx="738000" cy="492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868" name="Google Shape;868;p69"/>
          <p:cNvSpPr/>
          <p:nvPr/>
        </p:nvSpPr>
        <p:spPr>
          <a:xfrm>
            <a:off x="9051173" y="3011681"/>
            <a:ext cx="1217700" cy="401100"/>
          </a:xfrm>
          <a:prstGeom prst="roundRect">
            <a:avLst>
              <a:gd fmla="val 8514" name="adj"/>
            </a:avLst>
          </a:prstGeom>
          <a:solidFill>
            <a:srgbClr val="212121"/>
          </a:solidFill>
          <a:ln>
            <a:noFill/>
          </a:ln>
        </p:spPr>
        <p:txBody>
          <a:bodyPr anchorCtr="0" anchor="ctr" bIns="93000" lIns="93000" spcFirstLastPara="1" rIns="93000" wrap="square" tIns="93000">
            <a:noAutofit/>
          </a:bodyPr>
          <a:lstStyle/>
          <a:p>
            <a:pPr indent="0" lvl="0" marL="0" rtl="0" algn="ctr">
              <a:spcBef>
                <a:spcPts val="0"/>
              </a:spcBef>
              <a:spcAft>
                <a:spcPts val="0"/>
              </a:spcAft>
              <a:buNone/>
            </a:pPr>
            <a:r>
              <a:rPr b="1" lang="en-US" sz="1200">
                <a:solidFill>
                  <a:schemeClr val="lt1"/>
                </a:solidFill>
                <a:latin typeface="Inter Tight"/>
                <a:ea typeface="Inter Tight"/>
                <a:cs typeface="Inter Tight"/>
                <a:sym typeface="Inter Tight"/>
              </a:rPr>
              <a:t>Phishing</a:t>
            </a:r>
            <a:endParaRPr b="1" sz="1200">
              <a:solidFill>
                <a:schemeClr val="lt1"/>
              </a:solidFill>
              <a:latin typeface="Inter Tight"/>
              <a:ea typeface="Inter Tight"/>
              <a:cs typeface="Inter Tight"/>
              <a:sym typeface="Inter Tight"/>
            </a:endParaRPr>
          </a:p>
        </p:txBody>
      </p:sp>
      <p:pic>
        <p:nvPicPr>
          <p:cNvPr id="869" name="Google Shape;869;p69"/>
          <p:cNvPicPr preferRelativeResize="0"/>
          <p:nvPr/>
        </p:nvPicPr>
        <p:blipFill rotWithShape="1">
          <a:blip r:embed="rId4">
            <a:alphaModFix/>
          </a:blip>
          <a:srcRect b="0" l="0" r="48775" t="0"/>
          <a:stretch/>
        </p:blipFill>
        <p:spPr>
          <a:xfrm>
            <a:off x="10452333" y="2922998"/>
            <a:ext cx="1055528" cy="1266634"/>
          </a:xfrm>
          <a:prstGeom prst="rect">
            <a:avLst/>
          </a:prstGeom>
          <a:noFill/>
          <a:ln cap="flat" cmpd="sng" w="9675">
            <a:solidFill>
              <a:schemeClr val="accent4"/>
            </a:solidFill>
            <a:prstDash val="solid"/>
            <a:miter lim="8000"/>
            <a:headEnd len="sm" w="sm" type="none"/>
            <a:tailEnd len="sm" w="sm" type="none"/>
          </a:ln>
        </p:spPr>
      </p:pic>
      <p:sp>
        <p:nvSpPr>
          <p:cNvPr id="870" name="Google Shape;870;p69"/>
          <p:cNvSpPr/>
          <p:nvPr/>
        </p:nvSpPr>
        <p:spPr>
          <a:xfrm>
            <a:off x="9120194" y="1058958"/>
            <a:ext cx="1236900" cy="386700"/>
          </a:xfrm>
          <a:prstGeom prst="roundRect">
            <a:avLst>
              <a:gd fmla="val 8514" name="adj"/>
            </a:avLst>
          </a:prstGeom>
          <a:solidFill>
            <a:srgbClr val="212121"/>
          </a:solidFill>
          <a:ln>
            <a:noFill/>
          </a:ln>
        </p:spPr>
        <p:txBody>
          <a:bodyPr anchorCtr="0" anchor="ctr" bIns="89675" lIns="89675" spcFirstLastPara="1" rIns="89675" wrap="square" tIns="89675">
            <a:noAutofit/>
          </a:bodyPr>
          <a:lstStyle/>
          <a:p>
            <a:pPr indent="0" lvl="0" marL="0" rtl="0" algn="ctr">
              <a:spcBef>
                <a:spcPts val="0"/>
              </a:spcBef>
              <a:spcAft>
                <a:spcPts val="0"/>
              </a:spcAft>
              <a:buNone/>
            </a:pPr>
            <a:r>
              <a:rPr b="1" lang="en-US" sz="1200">
                <a:solidFill>
                  <a:schemeClr val="lt1"/>
                </a:solidFill>
                <a:latin typeface="Inter Tight"/>
                <a:ea typeface="Inter Tight"/>
                <a:cs typeface="Inter Tight"/>
                <a:sym typeface="Inter Tight"/>
              </a:rPr>
              <a:t>Vulnerability</a:t>
            </a:r>
            <a:endParaRPr b="1" sz="1200">
              <a:solidFill>
                <a:schemeClr val="lt1"/>
              </a:solidFill>
              <a:latin typeface="Inter Tight"/>
              <a:ea typeface="Inter Tight"/>
              <a:cs typeface="Inter Tight"/>
              <a:sym typeface="Inter Tight"/>
            </a:endParaRPr>
          </a:p>
        </p:txBody>
      </p:sp>
      <p:pic>
        <p:nvPicPr>
          <p:cNvPr id="871" name="Google Shape;871;p69"/>
          <p:cNvPicPr preferRelativeResize="0"/>
          <p:nvPr/>
        </p:nvPicPr>
        <p:blipFill rotWithShape="1">
          <a:blip r:embed="rId5">
            <a:alphaModFix/>
          </a:blip>
          <a:srcRect b="0" l="0" r="5499" t="0"/>
          <a:stretch/>
        </p:blipFill>
        <p:spPr>
          <a:xfrm>
            <a:off x="10397536" y="1072767"/>
            <a:ext cx="1649700" cy="359100"/>
          </a:xfrm>
          <a:prstGeom prst="roundRect">
            <a:avLst>
              <a:gd fmla="val 16667" name="adj"/>
            </a:avLst>
          </a:prstGeom>
          <a:noFill/>
          <a:ln cap="flat" cmpd="sng" w="9325">
            <a:solidFill>
              <a:schemeClr val="accent4"/>
            </a:solidFill>
            <a:prstDash val="solid"/>
            <a:round/>
            <a:headEnd len="sm" w="sm" type="none"/>
            <a:tailEnd len="sm" w="sm" type="none"/>
          </a:ln>
        </p:spPr>
      </p:pic>
      <p:pic>
        <p:nvPicPr>
          <p:cNvPr id="872" name="Google Shape;872;p69"/>
          <p:cNvPicPr preferRelativeResize="0"/>
          <p:nvPr/>
        </p:nvPicPr>
        <p:blipFill>
          <a:blip r:embed="rId6">
            <a:alphaModFix/>
          </a:blip>
          <a:stretch>
            <a:fillRect/>
          </a:stretch>
        </p:blipFill>
        <p:spPr>
          <a:xfrm>
            <a:off x="10668005" y="1519144"/>
            <a:ext cx="1173900" cy="781500"/>
          </a:xfrm>
          <a:prstGeom prst="roundRect">
            <a:avLst>
              <a:gd fmla="val 16667" name="adj"/>
            </a:avLst>
          </a:prstGeom>
          <a:noFill/>
          <a:ln cap="flat" cmpd="sng" w="9325">
            <a:solidFill>
              <a:schemeClr val="accent4"/>
            </a:solidFill>
            <a:prstDash val="solid"/>
            <a:round/>
            <a:headEnd len="sm" w="sm" type="none"/>
            <a:tailEnd len="sm" w="sm" type="none"/>
          </a:ln>
        </p:spPr>
      </p:pic>
      <p:sp>
        <p:nvSpPr>
          <p:cNvPr id="873" name="Google Shape;873;p69"/>
          <p:cNvSpPr/>
          <p:nvPr/>
        </p:nvSpPr>
        <p:spPr>
          <a:xfrm>
            <a:off x="1210713" y="1775976"/>
            <a:ext cx="1402500" cy="426300"/>
          </a:xfrm>
          <a:prstGeom prst="roundRect">
            <a:avLst>
              <a:gd fmla="val 8514" name="adj"/>
            </a:avLst>
          </a:prstGeom>
          <a:solidFill>
            <a:srgbClr val="212121"/>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b="1" lang="en-US" sz="1300">
                <a:solidFill>
                  <a:schemeClr val="lt1"/>
                </a:solidFill>
                <a:latin typeface="Inter Tight"/>
                <a:ea typeface="Inter Tight"/>
                <a:cs typeface="Inter Tight"/>
                <a:sym typeface="Inter Tight"/>
              </a:rPr>
              <a:t>Credential</a:t>
            </a:r>
            <a:endParaRPr b="1" sz="1300">
              <a:solidFill>
                <a:schemeClr val="lt1"/>
              </a:solidFill>
              <a:latin typeface="Inter Tight"/>
              <a:ea typeface="Inter Tight"/>
              <a:cs typeface="Inter Tight"/>
              <a:sym typeface="Inter Tight"/>
            </a:endParaRPr>
          </a:p>
        </p:txBody>
      </p:sp>
      <p:pic>
        <p:nvPicPr>
          <p:cNvPr id="874" name="Google Shape;874;p69"/>
          <p:cNvPicPr preferRelativeResize="0"/>
          <p:nvPr/>
        </p:nvPicPr>
        <p:blipFill>
          <a:blip r:embed="rId7">
            <a:alphaModFix/>
          </a:blip>
          <a:stretch>
            <a:fillRect/>
          </a:stretch>
        </p:blipFill>
        <p:spPr>
          <a:xfrm>
            <a:off x="785702" y="1229494"/>
            <a:ext cx="2255100" cy="498000"/>
          </a:xfrm>
          <a:prstGeom prst="roundRect">
            <a:avLst>
              <a:gd fmla="val 16667" name="adj"/>
            </a:avLst>
          </a:prstGeom>
          <a:noFill/>
          <a:ln cap="flat" cmpd="sng" w="10300">
            <a:solidFill>
              <a:schemeClr val="accent4"/>
            </a:solidFill>
            <a:prstDash val="solid"/>
            <a:round/>
            <a:headEnd len="sm" w="sm" type="none"/>
            <a:tailEnd len="sm" w="sm" type="none"/>
          </a:ln>
        </p:spPr>
      </p:pic>
      <p:sp>
        <p:nvSpPr>
          <p:cNvPr id="875" name="Google Shape;875;p69"/>
          <p:cNvSpPr/>
          <p:nvPr/>
        </p:nvSpPr>
        <p:spPr>
          <a:xfrm>
            <a:off x="8616967" y="5245967"/>
            <a:ext cx="1314900" cy="401100"/>
          </a:xfrm>
          <a:prstGeom prst="roundRect">
            <a:avLst>
              <a:gd fmla="val 8514" name="adj"/>
            </a:avLst>
          </a:prstGeom>
          <a:solidFill>
            <a:srgbClr val="212121"/>
          </a:solidFill>
          <a:ln>
            <a:noFill/>
          </a:ln>
        </p:spPr>
        <p:txBody>
          <a:bodyPr anchorCtr="0" anchor="ctr" bIns="103675" lIns="103675" spcFirstLastPara="1" rIns="103675" wrap="square" tIns="103675">
            <a:noAutofit/>
          </a:bodyPr>
          <a:lstStyle/>
          <a:p>
            <a:pPr indent="0" lvl="0" marL="0" rtl="0" algn="ctr">
              <a:spcBef>
                <a:spcPts val="0"/>
              </a:spcBef>
              <a:spcAft>
                <a:spcPts val="0"/>
              </a:spcAft>
              <a:buNone/>
            </a:pPr>
            <a:r>
              <a:rPr b="1" lang="en-US" sz="1400">
                <a:solidFill>
                  <a:schemeClr val="lt1"/>
                </a:solidFill>
                <a:latin typeface="Inter Tight"/>
                <a:ea typeface="Inter Tight"/>
                <a:cs typeface="Inter Tight"/>
                <a:sym typeface="Inter Tight"/>
              </a:rPr>
              <a:t>Physical </a:t>
            </a:r>
            <a:endParaRPr b="1" i="1" sz="900">
              <a:solidFill>
                <a:schemeClr val="lt1"/>
              </a:solidFill>
              <a:latin typeface="Inter Tight"/>
              <a:ea typeface="Inter Tight"/>
              <a:cs typeface="Inter Tight"/>
              <a:sym typeface="Inter Tight"/>
            </a:endParaRPr>
          </a:p>
        </p:txBody>
      </p:sp>
      <p:pic>
        <p:nvPicPr>
          <p:cNvPr descr="A usb stick being held by a hacker" id="876" name="Google Shape;876;p69"/>
          <p:cNvPicPr preferRelativeResize="0"/>
          <p:nvPr/>
        </p:nvPicPr>
        <p:blipFill>
          <a:blip r:embed="rId8">
            <a:alphaModFix/>
          </a:blip>
          <a:stretch>
            <a:fillRect/>
          </a:stretch>
        </p:blipFill>
        <p:spPr>
          <a:xfrm>
            <a:off x="10022333" y="5294932"/>
            <a:ext cx="1113900" cy="1113900"/>
          </a:xfrm>
          <a:prstGeom prst="roundRect">
            <a:avLst>
              <a:gd fmla="val 16667" name="adj"/>
            </a:avLst>
          </a:prstGeom>
          <a:noFill/>
          <a:ln cap="flat" cmpd="sng" w="12700">
            <a:solidFill>
              <a:schemeClr val="accent4"/>
            </a:solidFill>
            <a:prstDash val="solid"/>
            <a:round/>
            <a:headEnd len="sm" w="sm" type="none"/>
            <a:tailEnd len="sm" w="sm" type="none"/>
          </a:ln>
        </p:spPr>
      </p:pic>
      <p:sp>
        <p:nvSpPr>
          <p:cNvPr id="877" name="Google Shape;877;p69"/>
          <p:cNvSpPr/>
          <p:nvPr/>
        </p:nvSpPr>
        <p:spPr>
          <a:xfrm>
            <a:off x="1720505" y="4339434"/>
            <a:ext cx="1314900" cy="411300"/>
          </a:xfrm>
          <a:prstGeom prst="roundRect">
            <a:avLst>
              <a:gd fmla="val 8514" name="adj"/>
            </a:avLst>
          </a:prstGeom>
          <a:solidFill>
            <a:srgbClr val="212121"/>
          </a:solidFill>
          <a:ln>
            <a:noFill/>
          </a:ln>
        </p:spPr>
        <p:txBody>
          <a:bodyPr anchorCtr="0" anchor="ctr" bIns="95300" lIns="95300" spcFirstLastPara="1" rIns="95300" wrap="square" tIns="95300">
            <a:noAutofit/>
          </a:bodyPr>
          <a:lstStyle/>
          <a:p>
            <a:pPr indent="0" lvl="0" marL="0" rtl="0" algn="ctr">
              <a:spcBef>
                <a:spcPts val="0"/>
              </a:spcBef>
              <a:spcAft>
                <a:spcPts val="0"/>
              </a:spcAft>
              <a:buNone/>
            </a:pPr>
            <a:r>
              <a:rPr b="1" lang="en-US" sz="1300">
                <a:solidFill>
                  <a:schemeClr val="lt1"/>
                </a:solidFill>
                <a:latin typeface="Inter Tight"/>
                <a:ea typeface="Inter Tight"/>
                <a:cs typeface="Inter Tight"/>
                <a:sym typeface="Inter Tight"/>
              </a:rPr>
              <a:t>Supply Chain </a:t>
            </a:r>
            <a:endParaRPr b="1" sz="1300">
              <a:solidFill>
                <a:schemeClr val="lt1"/>
              </a:solidFill>
              <a:latin typeface="Inter Tight"/>
              <a:ea typeface="Inter Tight"/>
              <a:cs typeface="Inter Tight"/>
              <a:sym typeface="Inter Tight"/>
            </a:endParaRPr>
          </a:p>
        </p:txBody>
      </p:sp>
      <p:pic>
        <p:nvPicPr>
          <p:cNvPr id="878" name="Google Shape;878;p69"/>
          <p:cNvPicPr preferRelativeResize="0"/>
          <p:nvPr/>
        </p:nvPicPr>
        <p:blipFill>
          <a:blip r:embed="rId9">
            <a:alphaModFix/>
          </a:blip>
          <a:stretch>
            <a:fillRect/>
          </a:stretch>
        </p:blipFill>
        <p:spPr>
          <a:xfrm>
            <a:off x="215566" y="4447567"/>
            <a:ext cx="1402500" cy="798300"/>
          </a:xfrm>
          <a:prstGeom prst="roundRect">
            <a:avLst>
              <a:gd fmla="val 16667" name="adj"/>
            </a:avLst>
          </a:prstGeom>
          <a:noFill/>
          <a:ln cap="flat" cmpd="sng" w="9925">
            <a:solidFill>
              <a:schemeClr val="accent4"/>
            </a:solidFill>
            <a:prstDash val="solid"/>
            <a:round/>
            <a:headEnd len="sm" w="sm" type="none"/>
            <a:tailEnd len="sm" w="sm" type="none"/>
          </a:ln>
        </p:spPr>
      </p:pic>
      <p:pic>
        <p:nvPicPr>
          <p:cNvPr descr="a smiley electrician waving " id="879" name="Google Shape;879;p69"/>
          <p:cNvPicPr preferRelativeResize="0"/>
          <p:nvPr/>
        </p:nvPicPr>
        <p:blipFill>
          <a:blip r:embed="rId10">
            <a:alphaModFix/>
          </a:blip>
          <a:stretch>
            <a:fillRect/>
          </a:stretch>
        </p:blipFill>
        <p:spPr>
          <a:xfrm>
            <a:off x="3848000" y="5013367"/>
            <a:ext cx="848700" cy="1555200"/>
          </a:xfrm>
          <a:prstGeom prst="roundRect">
            <a:avLst>
              <a:gd fmla="val 16667" name="adj"/>
            </a:avLst>
          </a:prstGeom>
          <a:noFill/>
          <a:ln>
            <a:noFill/>
          </a:ln>
        </p:spPr>
      </p:pic>
      <p:sp>
        <p:nvSpPr>
          <p:cNvPr id="880" name="Google Shape;880;p69"/>
          <p:cNvSpPr/>
          <p:nvPr/>
        </p:nvSpPr>
        <p:spPr>
          <a:xfrm>
            <a:off x="5167855" y="1046768"/>
            <a:ext cx="1314900" cy="411300"/>
          </a:xfrm>
          <a:prstGeom prst="roundRect">
            <a:avLst>
              <a:gd fmla="val 8514" name="adj"/>
            </a:avLst>
          </a:prstGeom>
          <a:solidFill>
            <a:schemeClr val="accent4"/>
          </a:solidFill>
          <a:ln cap="flat" cmpd="sng" w="9925">
            <a:solidFill>
              <a:schemeClr val="accent4"/>
            </a:solidFill>
            <a:prstDash val="solid"/>
            <a:round/>
            <a:headEnd len="sm" w="sm" type="none"/>
            <a:tailEnd len="sm" w="sm" type="none"/>
          </a:ln>
        </p:spPr>
        <p:txBody>
          <a:bodyPr anchorCtr="0" anchor="ctr" bIns="95300" lIns="95300" spcFirstLastPara="1" rIns="95300" wrap="square" tIns="95300">
            <a:noAutofit/>
          </a:bodyPr>
          <a:lstStyle/>
          <a:p>
            <a:pPr indent="0" lvl="0" marL="0" rtl="0" algn="ctr">
              <a:spcBef>
                <a:spcPts val="0"/>
              </a:spcBef>
              <a:spcAft>
                <a:spcPts val="0"/>
              </a:spcAft>
              <a:buNone/>
            </a:pPr>
            <a:r>
              <a:rPr b="1" lang="en-US" sz="1300">
                <a:solidFill>
                  <a:srgbClr val="FFFFFF"/>
                </a:solidFill>
                <a:latin typeface="Inter Tight"/>
                <a:ea typeface="Inter Tight"/>
                <a:cs typeface="Inter Tight"/>
                <a:sym typeface="Inter Tight"/>
              </a:rPr>
              <a:t>Your organization</a:t>
            </a:r>
            <a:endParaRPr b="1" sz="1300">
              <a:solidFill>
                <a:srgbClr val="FFFFFF"/>
              </a:solidFill>
              <a:latin typeface="Inter Tight"/>
              <a:ea typeface="Inter Tight"/>
              <a:cs typeface="Inter Tight"/>
              <a:sym typeface="Inter Tight"/>
            </a:endParaRPr>
          </a:p>
        </p:txBody>
      </p:sp>
      <p:cxnSp>
        <p:nvCxnSpPr>
          <p:cNvPr id="881" name="Google Shape;881;p69"/>
          <p:cNvCxnSpPr>
            <a:stCxn id="877" idx="3"/>
            <a:endCxn id="879" idx="1"/>
          </p:cNvCxnSpPr>
          <p:nvPr/>
        </p:nvCxnSpPr>
        <p:spPr>
          <a:xfrm>
            <a:off x="3035405" y="4545084"/>
            <a:ext cx="812700" cy="1245900"/>
          </a:xfrm>
          <a:prstGeom prst="straightConnector1">
            <a:avLst/>
          </a:prstGeom>
          <a:noFill/>
          <a:ln cap="flat" cmpd="sng" w="12700">
            <a:solidFill>
              <a:schemeClr val="accent2"/>
            </a:solidFill>
            <a:prstDash val="solid"/>
            <a:round/>
            <a:headEnd len="med" w="med" type="none"/>
            <a:tailEnd len="med" w="med" type="triangle"/>
          </a:ln>
        </p:spPr>
      </p:cxnSp>
      <p:cxnSp>
        <p:nvCxnSpPr>
          <p:cNvPr id="882" name="Google Shape;882;p69"/>
          <p:cNvCxnSpPr>
            <a:stCxn id="868" idx="1"/>
          </p:cNvCxnSpPr>
          <p:nvPr/>
        </p:nvCxnSpPr>
        <p:spPr>
          <a:xfrm flipH="1">
            <a:off x="5571473" y="3212231"/>
            <a:ext cx="3479700" cy="1599600"/>
          </a:xfrm>
          <a:prstGeom prst="straightConnector1">
            <a:avLst/>
          </a:prstGeom>
          <a:noFill/>
          <a:ln cap="flat" cmpd="sng" w="12700">
            <a:solidFill>
              <a:schemeClr val="accent2"/>
            </a:solidFill>
            <a:prstDash val="solid"/>
            <a:round/>
            <a:headEnd len="med" w="med" type="none"/>
            <a:tailEnd len="med" w="med" type="triangle"/>
          </a:ln>
        </p:spPr>
      </p:cxnSp>
      <p:cxnSp>
        <p:nvCxnSpPr>
          <p:cNvPr id="883" name="Google Shape;883;p69"/>
          <p:cNvCxnSpPr>
            <a:stCxn id="870" idx="1"/>
          </p:cNvCxnSpPr>
          <p:nvPr/>
        </p:nvCxnSpPr>
        <p:spPr>
          <a:xfrm flipH="1">
            <a:off x="6240194" y="1252308"/>
            <a:ext cx="2880000" cy="2242500"/>
          </a:xfrm>
          <a:prstGeom prst="straightConnector1">
            <a:avLst/>
          </a:prstGeom>
          <a:noFill/>
          <a:ln cap="flat" cmpd="sng" w="12700">
            <a:solidFill>
              <a:schemeClr val="accent2"/>
            </a:solidFill>
            <a:prstDash val="solid"/>
            <a:round/>
            <a:headEnd len="med" w="med" type="none"/>
            <a:tailEnd len="med" w="med" type="triangle"/>
          </a:ln>
        </p:spPr>
      </p:cxnSp>
      <p:cxnSp>
        <p:nvCxnSpPr>
          <p:cNvPr id="884" name="Google Shape;884;p69"/>
          <p:cNvCxnSpPr>
            <a:stCxn id="873" idx="3"/>
          </p:cNvCxnSpPr>
          <p:nvPr/>
        </p:nvCxnSpPr>
        <p:spPr>
          <a:xfrm>
            <a:off x="2613213" y="1989126"/>
            <a:ext cx="2543100" cy="2863200"/>
          </a:xfrm>
          <a:prstGeom prst="straightConnector1">
            <a:avLst/>
          </a:prstGeom>
          <a:noFill/>
          <a:ln cap="flat" cmpd="sng" w="12700">
            <a:solidFill>
              <a:schemeClr val="accent2"/>
            </a:solidFill>
            <a:prstDash val="solid"/>
            <a:round/>
            <a:headEnd len="med" w="med" type="none"/>
            <a:tailEnd len="med" w="med" type="triangle"/>
          </a:ln>
        </p:spPr>
      </p:cxnSp>
      <p:cxnSp>
        <p:nvCxnSpPr>
          <p:cNvPr id="885" name="Google Shape;885;p69"/>
          <p:cNvCxnSpPr>
            <a:stCxn id="875" idx="1"/>
            <a:endCxn id="886" idx="3"/>
          </p:cNvCxnSpPr>
          <p:nvPr/>
        </p:nvCxnSpPr>
        <p:spPr>
          <a:xfrm flipH="1">
            <a:off x="7449667" y="5446517"/>
            <a:ext cx="1167300" cy="405300"/>
          </a:xfrm>
          <a:prstGeom prst="straightConnector1">
            <a:avLst/>
          </a:prstGeom>
          <a:noFill/>
          <a:ln cap="flat" cmpd="sng" w="12700">
            <a:solidFill>
              <a:schemeClr val="accent2"/>
            </a:solidFill>
            <a:prstDash val="solid"/>
            <a:round/>
            <a:headEnd len="med" w="med" type="none"/>
            <a:tailEnd len="med" w="med" type="triangle"/>
          </a:ln>
        </p:spPr>
      </p:cxnSp>
      <p:pic>
        <p:nvPicPr>
          <p:cNvPr descr="A USB stick" id="886" name="Google Shape;886;p69"/>
          <p:cNvPicPr preferRelativeResize="0"/>
          <p:nvPr/>
        </p:nvPicPr>
        <p:blipFill rotWithShape="1">
          <a:blip r:embed="rId11">
            <a:alphaModFix/>
          </a:blip>
          <a:srcRect b="28755" l="0" r="0" t="24813"/>
          <a:stretch/>
        </p:blipFill>
        <p:spPr>
          <a:xfrm>
            <a:off x="6600832" y="5490746"/>
            <a:ext cx="848700" cy="722400"/>
          </a:xfrm>
          <a:prstGeom prst="roundRect">
            <a:avLst>
              <a:gd fmla="val 16667" name="adj"/>
            </a:avLst>
          </a:prstGeom>
          <a:noFill/>
          <a:ln>
            <a:noFill/>
          </a:ln>
        </p:spPr>
      </p:pic>
      <p:cxnSp>
        <p:nvCxnSpPr>
          <p:cNvPr id="887" name="Google Shape;887;p69"/>
          <p:cNvCxnSpPr/>
          <p:nvPr/>
        </p:nvCxnSpPr>
        <p:spPr>
          <a:xfrm>
            <a:off x="1911900" y="2202367"/>
            <a:ext cx="2700" cy="279600"/>
          </a:xfrm>
          <a:prstGeom prst="straightConnector1">
            <a:avLst/>
          </a:prstGeom>
          <a:noFill/>
          <a:ln cap="flat" cmpd="sng" w="10825">
            <a:solidFill>
              <a:srgbClr val="38761D"/>
            </a:solidFill>
            <a:prstDash val="dash"/>
            <a:round/>
            <a:headEnd len="med" w="med" type="none"/>
            <a:tailEnd len="med" w="med" type="triangle"/>
          </a:ln>
        </p:spPr>
      </p:cxnSp>
      <p:sp>
        <p:nvSpPr>
          <p:cNvPr id="888" name="Google Shape;888;p69"/>
          <p:cNvSpPr/>
          <p:nvPr/>
        </p:nvSpPr>
        <p:spPr>
          <a:xfrm>
            <a:off x="1212100" y="2481967"/>
            <a:ext cx="14025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Identity Intelligence</a:t>
            </a:r>
            <a:endParaRPr sz="900">
              <a:solidFill>
                <a:schemeClr val="dk1"/>
              </a:solidFill>
              <a:latin typeface="Inter Tight Medium"/>
              <a:ea typeface="Inter Tight Medium"/>
              <a:cs typeface="Inter Tight Medium"/>
              <a:sym typeface="Inter Tight Medium"/>
            </a:endParaRPr>
          </a:p>
        </p:txBody>
      </p:sp>
      <p:sp>
        <p:nvSpPr>
          <p:cNvPr id="889" name="Google Shape;889;p69"/>
          <p:cNvSpPr/>
          <p:nvPr/>
        </p:nvSpPr>
        <p:spPr>
          <a:xfrm>
            <a:off x="1212100" y="2778867"/>
            <a:ext cx="14025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Brand Intelligence</a:t>
            </a:r>
            <a:endParaRPr sz="900">
              <a:solidFill>
                <a:schemeClr val="dk1"/>
              </a:solidFill>
              <a:latin typeface="Inter Tight Medium"/>
              <a:ea typeface="Inter Tight Medium"/>
              <a:cs typeface="Inter Tight Medium"/>
              <a:sym typeface="Inter Tight Medium"/>
            </a:endParaRPr>
          </a:p>
        </p:txBody>
      </p:sp>
      <p:cxnSp>
        <p:nvCxnSpPr>
          <p:cNvPr id="890" name="Google Shape;890;p69"/>
          <p:cNvCxnSpPr/>
          <p:nvPr/>
        </p:nvCxnSpPr>
        <p:spPr>
          <a:xfrm>
            <a:off x="2376500" y="4763383"/>
            <a:ext cx="2700" cy="279600"/>
          </a:xfrm>
          <a:prstGeom prst="straightConnector1">
            <a:avLst/>
          </a:prstGeom>
          <a:noFill/>
          <a:ln cap="flat" cmpd="sng" w="10825">
            <a:solidFill>
              <a:srgbClr val="38761D"/>
            </a:solidFill>
            <a:prstDash val="dash"/>
            <a:round/>
            <a:headEnd len="med" w="med" type="none"/>
            <a:tailEnd len="med" w="med" type="triangle"/>
          </a:ln>
        </p:spPr>
      </p:cxnSp>
      <p:sp>
        <p:nvSpPr>
          <p:cNvPr id="891" name="Google Shape;891;p69"/>
          <p:cNvSpPr/>
          <p:nvPr/>
        </p:nvSpPr>
        <p:spPr>
          <a:xfrm>
            <a:off x="1676700" y="5042984"/>
            <a:ext cx="14025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Third-Party Intelligence</a:t>
            </a:r>
            <a:endParaRPr sz="900">
              <a:solidFill>
                <a:schemeClr val="dk1"/>
              </a:solidFill>
              <a:latin typeface="Inter Tight Medium"/>
              <a:ea typeface="Inter Tight Medium"/>
              <a:cs typeface="Inter Tight Medium"/>
              <a:sym typeface="Inter Tight Medium"/>
            </a:endParaRPr>
          </a:p>
        </p:txBody>
      </p:sp>
      <p:cxnSp>
        <p:nvCxnSpPr>
          <p:cNvPr id="892" name="Google Shape;892;p69"/>
          <p:cNvCxnSpPr/>
          <p:nvPr/>
        </p:nvCxnSpPr>
        <p:spPr>
          <a:xfrm>
            <a:off x="9658567" y="3412867"/>
            <a:ext cx="2700" cy="279600"/>
          </a:xfrm>
          <a:prstGeom prst="straightConnector1">
            <a:avLst/>
          </a:prstGeom>
          <a:noFill/>
          <a:ln cap="flat" cmpd="sng" w="10825">
            <a:solidFill>
              <a:srgbClr val="38761D"/>
            </a:solidFill>
            <a:prstDash val="dash"/>
            <a:round/>
            <a:headEnd len="med" w="med" type="none"/>
            <a:tailEnd len="med" w="med" type="triangle"/>
          </a:ln>
        </p:spPr>
      </p:cxnSp>
      <p:sp>
        <p:nvSpPr>
          <p:cNvPr id="893" name="Google Shape;893;p69"/>
          <p:cNvSpPr/>
          <p:nvPr/>
        </p:nvSpPr>
        <p:spPr>
          <a:xfrm>
            <a:off x="8958767" y="3692467"/>
            <a:ext cx="14025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SecOps Intelligence</a:t>
            </a:r>
            <a:endParaRPr sz="900">
              <a:solidFill>
                <a:schemeClr val="dk1"/>
              </a:solidFill>
              <a:latin typeface="Inter Tight Medium"/>
              <a:ea typeface="Inter Tight Medium"/>
              <a:cs typeface="Inter Tight Medium"/>
              <a:sym typeface="Inter Tight Medium"/>
            </a:endParaRPr>
          </a:p>
        </p:txBody>
      </p:sp>
      <p:sp>
        <p:nvSpPr>
          <p:cNvPr id="894" name="Google Shape;894;p69"/>
          <p:cNvSpPr/>
          <p:nvPr/>
        </p:nvSpPr>
        <p:spPr>
          <a:xfrm>
            <a:off x="8958767" y="3989367"/>
            <a:ext cx="14025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Threat Intelligence</a:t>
            </a:r>
            <a:endParaRPr sz="900">
              <a:solidFill>
                <a:schemeClr val="dk1"/>
              </a:solidFill>
              <a:latin typeface="Inter Tight Medium"/>
              <a:ea typeface="Inter Tight Medium"/>
              <a:cs typeface="Inter Tight Medium"/>
              <a:sym typeface="Inter Tight Medium"/>
            </a:endParaRPr>
          </a:p>
        </p:txBody>
      </p:sp>
      <p:cxnSp>
        <p:nvCxnSpPr>
          <p:cNvPr id="895" name="Google Shape;895;p69"/>
          <p:cNvCxnSpPr/>
          <p:nvPr/>
        </p:nvCxnSpPr>
        <p:spPr>
          <a:xfrm>
            <a:off x="9272967" y="5659550"/>
            <a:ext cx="2700" cy="279600"/>
          </a:xfrm>
          <a:prstGeom prst="straightConnector1">
            <a:avLst/>
          </a:prstGeom>
          <a:noFill/>
          <a:ln cap="flat" cmpd="sng" w="10825">
            <a:solidFill>
              <a:srgbClr val="38761D"/>
            </a:solidFill>
            <a:prstDash val="dash"/>
            <a:round/>
            <a:headEnd len="med" w="med" type="none"/>
            <a:tailEnd len="med" w="med" type="triangle"/>
          </a:ln>
        </p:spPr>
      </p:cxnSp>
      <p:sp>
        <p:nvSpPr>
          <p:cNvPr id="896" name="Google Shape;896;p69"/>
          <p:cNvSpPr/>
          <p:nvPr/>
        </p:nvSpPr>
        <p:spPr>
          <a:xfrm>
            <a:off x="8573167" y="5939151"/>
            <a:ext cx="14025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Geopolitical Intelligence</a:t>
            </a:r>
            <a:endParaRPr sz="900">
              <a:solidFill>
                <a:schemeClr val="dk1"/>
              </a:solidFill>
              <a:latin typeface="Inter Tight Medium"/>
              <a:ea typeface="Inter Tight Medium"/>
              <a:cs typeface="Inter Tight Medium"/>
              <a:sym typeface="Inter Tight Medium"/>
            </a:endParaRPr>
          </a:p>
        </p:txBody>
      </p:sp>
      <p:sp>
        <p:nvSpPr>
          <p:cNvPr id="897" name="Google Shape;897;p69"/>
          <p:cNvSpPr/>
          <p:nvPr/>
        </p:nvSpPr>
        <p:spPr>
          <a:xfrm>
            <a:off x="8573167" y="6236051"/>
            <a:ext cx="14025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Threat Intelligence</a:t>
            </a:r>
            <a:endParaRPr sz="900">
              <a:solidFill>
                <a:schemeClr val="dk1"/>
              </a:solidFill>
              <a:latin typeface="Inter Tight Medium"/>
              <a:ea typeface="Inter Tight Medium"/>
              <a:cs typeface="Inter Tight Medium"/>
              <a:sym typeface="Inter Tight Medium"/>
            </a:endParaRPr>
          </a:p>
        </p:txBody>
      </p:sp>
      <p:cxnSp>
        <p:nvCxnSpPr>
          <p:cNvPr id="898" name="Google Shape;898;p69"/>
          <p:cNvCxnSpPr/>
          <p:nvPr/>
        </p:nvCxnSpPr>
        <p:spPr>
          <a:xfrm>
            <a:off x="9737200" y="1463050"/>
            <a:ext cx="2700" cy="279600"/>
          </a:xfrm>
          <a:prstGeom prst="straightConnector1">
            <a:avLst/>
          </a:prstGeom>
          <a:noFill/>
          <a:ln cap="flat" cmpd="sng" w="10825">
            <a:solidFill>
              <a:srgbClr val="38761D"/>
            </a:solidFill>
            <a:prstDash val="dash"/>
            <a:round/>
            <a:headEnd len="med" w="med" type="none"/>
            <a:tailEnd len="med" w="med" type="triangle"/>
          </a:ln>
        </p:spPr>
      </p:cxnSp>
      <p:sp>
        <p:nvSpPr>
          <p:cNvPr id="899" name="Google Shape;899;p69"/>
          <p:cNvSpPr/>
          <p:nvPr/>
        </p:nvSpPr>
        <p:spPr>
          <a:xfrm>
            <a:off x="8911760" y="1742667"/>
            <a:ext cx="16497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Attack Surface Intelligence</a:t>
            </a:r>
            <a:endParaRPr sz="900">
              <a:solidFill>
                <a:schemeClr val="dk1"/>
              </a:solidFill>
              <a:latin typeface="Inter Tight Medium"/>
              <a:ea typeface="Inter Tight Medium"/>
              <a:cs typeface="Inter Tight Medium"/>
              <a:sym typeface="Inter Tight Medium"/>
            </a:endParaRPr>
          </a:p>
        </p:txBody>
      </p:sp>
      <p:sp>
        <p:nvSpPr>
          <p:cNvPr id="900" name="Google Shape;900;p69"/>
          <p:cNvSpPr/>
          <p:nvPr/>
        </p:nvSpPr>
        <p:spPr>
          <a:xfrm>
            <a:off x="8911760" y="2039567"/>
            <a:ext cx="1649700" cy="232800"/>
          </a:xfrm>
          <a:prstGeom prst="roundRect">
            <a:avLst>
              <a:gd fmla="val 8514" name="adj"/>
            </a:avLst>
          </a:prstGeom>
          <a:solidFill>
            <a:schemeClr val="accent5"/>
          </a:solidFill>
          <a:ln>
            <a:noFill/>
          </a:ln>
        </p:spPr>
        <p:txBody>
          <a:bodyPr anchorCtr="0" anchor="ctr" bIns="98875" lIns="98875" spcFirstLastPara="1" rIns="98875" wrap="square" tIns="98875">
            <a:noAutofit/>
          </a:bodyPr>
          <a:lstStyle/>
          <a:p>
            <a:pPr indent="0" lvl="0" marL="0" rtl="0" algn="ctr">
              <a:spcBef>
                <a:spcPts val="0"/>
              </a:spcBef>
              <a:spcAft>
                <a:spcPts val="0"/>
              </a:spcAft>
              <a:buNone/>
            </a:pPr>
            <a:r>
              <a:rPr lang="en-US" sz="900">
                <a:solidFill>
                  <a:schemeClr val="dk1"/>
                </a:solidFill>
                <a:latin typeface="Inter Tight Medium"/>
                <a:ea typeface="Inter Tight Medium"/>
                <a:cs typeface="Inter Tight Medium"/>
                <a:sym typeface="Inter Tight Medium"/>
              </a:rPr>
              <a:t>Vulnerability Intelligence</a:t>
            </a:r>
            <a:endParaRPr sz="900">
              <a:solidFill>
                <a:schemeClr val="dk1"/>
              </a:solidFill>
              <a:latin typeface="Inter Tight Medium"/>
              <a:ea typeface="Inter Tight Medium"/>
              <a:cs typeface="Inter Tight Medium"/>
              <a:sym typeface="Inter Tight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5" name="Shape 905"/>
        <p:cNvGrpSpPr/>
        <p:nvPr/>
      </p:nvGrpSpPr>
      <p:grpSpPr>
        <a:xfrm>
          <a:off x="0" y="0"/>
          <a:ext cx="0" cy="0"/>
          <a:chOff x="0" y="0"/>
          <a:chExt cx="0" cy="0"/>
        </a:xfrm>
      </p:grpSpPr>
      <p:sp>
        <p:nvSpPr>
          <p:cNvPr id="906" name="Google Shape;906;p70"/>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Ransomware</a:t>
            </a:r>
            <a:endParaRPr/>
          </a:p>
        </p:txBody>
      </p:sp>
      <p:sp>
        <p:nvSpPr>
          <p:cNvPr id="907" name="Google Shape;907;p70"/>
          <p:cNvSpPr txBox="1"/>
          <p:nvPr>
            <p:ph idx="2" type="subTitle"/>
          </p:nvPr>
        </p:nvSpPr>
        <p:spPr>
          <a:xfrm>
            <a:off x="545967" y="885200"/>
            <a:ext cx="111000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t>Energy &amp; Natural Resources, Last 6 Months</a:t>
            </a:r>
            <a:endParaRPr/>
          </a:p>
        </p:txBody>
      </p:sp>
      <p:sp>
        <p:nvSpPr>
          <p:cNvPr id="908" name="Google Shape;908;p70"/>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909" name="Google Shape;909;p70" title="Screenshot 2026-02-10 at 16.41.52.png"/>
          <p:cNvPicPr preferRelativeResize="0"/>
          <p:nvPr/>
        </p:nvPicPr>
        <p:blipFill>
          <a:blip r:embed="rId3">
            <a:alphaModFix/>
          </a:blip>
          <a:stretch>
            <a:fillRect/>
          </a:stretch>
        </p:blipFill>
        <p:spPr>
          <a:xfrm>
            <a:off x="549991" y="1725661"/>
            <a:ext cx="11056024" cy="3533759"/>
          </a:xfrm>
          <a:prstGeom prst="rect">
            <a:avLst/>
          </a:prstGeom>
          <a:noFill/>
          <a:ln cap="flat" cmpd="sng" w="9525">
            <a:solidFill>
              <a:schemeClr val="dk2"/>
            </a:solidFill>
            <a:prstDash val="solid"/>
            <a:round/>
            <a:headEnd len="sm" w="sm" type="none"/>
            <a:tailEnd len="sm" w="sm" type="none"/>
          </a:ln>
        </p:spPr>
      </p:pic>
      <p:pic>
        <p:nvPicPr>
          <p:cNvPr id="910" name="Google Shape;910;p70" title="bee-hive.png"/>
          <p:cNvPicPr preferRelativeResize="0"/>
          <p:nvPr/>
        </p:nvPicPr>
        <p:blipFill>
          <a:blip r:embed="rId4">
            <a:alphaModFix/>
          </a:blip>
          <a:stretch>
            <a:fillRect/>
          </a:stretch>
        </p:blipFill>
        <p:spPr>
          <a:xfrm>
            <a:off x="4123038" y="1819425"/>
            <a:ext cx="882374" cy="882374"/>
          </a:xfrm>
          <a:prstGeom prst="rect">
            <a:avLst/>
          </a:prstGeom>
          <a:noFill/>
          <a:ln>
            <a:noFill/>
          </a:ln>
        </p:spPr>
      </p:pic>
      <p:cxnSp>
        <p:nvCxnSpPr>
          <p:cNvPr id="911" name="Google Shape;911;p70"/>
          <p:cNvCxnSpPr>
            <a:endCxn id="912" idx="1"/>
          </p:cNvCxnSpPr>
          <p:nvPr/>
        </p:nvCxnSpPr>
        <p:spPr>
          <a:xfrm>
            <a:off x="4803776" y="2252508"/>
            <a:ext cx="946800" cy="8100"/>
          </a:xfrm>
          <a:prstGeom prst="straightConnector1">
            <a:avLst/>
          </a:prstGeom>
          <a:noFill/>
          <a:ln cap="flat" cmpd="sng" w="9525">
            <a:solidFill>
              <a:srgbClr val="01004C"/>
            </a:solidFill>
            <a:prstDash val="solid"/>
            <a:round/>
            <a:headEnd len="med" w="med" type="none"/>
            <a:tailEnd len="med" w="med" type="triangle"/>
          </a:ln>
        </p:spPr>
      </p:cxnSp>
      <p:pic>
        <p:nvPicPr>
          <p:cNvPr id="912" name="Google Shape;912;p70" title="caveman.png"/>
          <p:cNvPicPr preferRelativeResize="0"/>
          <p:nvPr/>
        </p:nvPicPr>
        <p:blipFill>
          <a:blip r:embed="rId5">
            <a:alphaModFix/>
          </a:blip>
          <a:stretch>
            <a:fillRect/>
          </a:stretch>
        </p:blipFill>
        <p:spPr>
          <a:xfrm>
            <a:off x="5750576" y="1811896"/>
            <a:ext cx="897425" cy="897425"/>
          </a:xfrm>
          <a:prstGeom prst="rect">
            <a:avLst/>
          </a:prstGeom>
          <a:noFill/>
          <a:ln>
            <a:noFill/>
          </a:ln>
        </p:spPr>
      </p:pic>
      <p:pic>
        <p:nvPicPr>
          <p:cNvPr id="913" name="Google Shape;913;p70" title="worldwide.png"/>
          <p:cNvPicPr preferRelativeResize="0"/>
          <p:nvPr/>
        </p:nvPicPr>
        <p:blipFill>
          <a:blip r:embed="rId6">
            <a:alphaModFix/>
          </a:blip>
          <a:stretch>
            <a:fillRect/>
          </a:stretch>
        </p:blipFill>
        <p:spPr>
          <a:xfrm>
            <a:off x="7516611" y="1789787"/>
            <a:ext cx="946801" cy="946822"/>
          </a:xfrm>
          <a:prstGeom prst="rect">
            <a:avLst/>
          </a:prstGeom>
          <a:noFill/>
          <a:ln>
            <a:noFill/>
          </a:ln>
        </p:spPr>
      </p:pic>
      <p:cxnSp>
        <p:nvCxnSpPr>
          <p:cNvPr id="914" name="Google Shape;914;p70"/>
          <p:cNvCxnSpPr/>
          <p:nvPr/>
        </p:nvCxnSpPr>
        <p:spPr>
          <a:xfrm>
            <a:off x="6405724" y="2252508"/>
            <a:ext cx="946800" cy="8100"/>
          </a:xfrm>
          <a:prstGeom prst="straightConnector1">
            <a:avLst/>
          </a:prstGeom>
          <a:noFill/>
          <a:ln cap="flat" cmpd="sng" w="9525">
            <a:solidFill>
              <a:srgbClr val="01004C"/>
            </a:solidFill>
            <a:prstDash val="solid"/>
            <a:round/>
            <a:headEnd len="med" w="med" type="none"/>
            <a:tailEnd len="med" w="med" type="triangle"/>
          </a:ln>
        </p:spPr>
      </p:cxnSp>
      <p:pic>
        <p:nvPicPr>
          <p:cNvPr id="915" name="Google Shape;915;p70" title="Screenshot 2026-02-12 at 14.30.27.png">
            <a:hlinkClick r:id="rId7"/>
          </p:cNvPr>
          <p:cNvPicPr preferRelativeResize="0"/>
          <p:nvPr/>
        </p:nvPicPr>
        <p:blipFill>
          <a:blip r:embed="rId8">
            <a:alphaModFix/>
          </a:blip>
          <a:stretch>
            <a:fillRect/>
          </a:stretch>
        </p:blipFill>
        <p:spPr>
          <a:xfrm>
            <a:off x="7393176" y="147801"/>
            <a:ext cx="4253954" cy="3104849"/>
          </a:xfrm>
          <a:prstGeom prst="rect">
            <a:avLst/>
          </a:prstGeom>
          <a:noFill/>
          <a:ln cap="flat" cmpd="sng" w="952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909"/>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910"/>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91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91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91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0" name="Shape 920"/>
        <p:cNvGrpSpPr/>
        <p:nvPr/>
      </p:nvGrpSpPr>
      <p:grpSpPr>
        <a:xfrm>
          <a:off x="0" y="0"/>
          <a:ext cx="0" cy="0"/>
          <a:chOff x="0" y="0"/>
          <a:chExt cx="0" cy="0"/>
        </a:xfrm>
      </p:grpSpPr>
      <p:sp>
        <p:nvSpPr>
          <p:cNvPr id="921" name="Google Shape;921;p71"/>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Supply Chain </a:t>
            </a:r>
            <a:r>
              <a:rPr lang="en-US"/>
              <a:t>Dependencies [Example]</a:t>
            </a:r>
            <a:endParaRPr/>
          </a:p>
        </p:txBody>
      </p:sp>
      <p:sp>
        <p:nvSpPr>
          <p:cNvPr id="922" name="Google Shape;922;p71"/>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923" name="Google Shape;923;p71" title="Screenshot 2026-02-10 at 13.48.54.png"/>
          <p:cNvPicPr preferRelativeResize="0"/>
          <p:nvPr/>
        </p:nvPicPr>
        <p:blipFill>
          <a:blip r:embed="rId3">
            <a:alphaModFix/>
          </a:blip>
          <a:stretch>
            <a:fillRect/>
          </a:stretch>
        </p:blipFill>
        <p:spPr>
          <a:xfrm>
            <a:off x="4570101" y="5079322"/>
            <a:ext cx="3563925" cy="1702479"/>
          </a:xfrm>
          <a:prstGeom prst="rect">
            <a:avLst/>
          </a:prstGeom>
          <a:noFill/>
          <a:ln>
            <a:noFill/>
          </a:ln>
        </p:spPr>
      </p:pic>
      <p:pic>
        <p:nvPicPr>
          <p:cNvPr id="924" name="Google Shape;924;p71" title="Screenshot 2026-02-12 at 12.27.07.png"/>
          <p:cNvPicPr preferRelativeResize="0"/>
          <p:nvPr/>
        </p:nvPicPr>
        <p:blipFill>
          <a:blip r:embed="rId4">
            <a:alphaModFix/>
          </a:blip>
          <a:stretch>
            <a:fillRect/>
          </a:stretch>
        </p:blipFill>
        <p:spPr>
          <a:xfrm>
            <a:off x="4359738" y="1795517"/>
            <a:ext cx="3799712" cy="3544070"/>
          </a:xfrm>
          <a:prstGeom prst="rect">
            <a:avLst/>
          </a:prstGeom>
          <a:noFill/>
          <a:ln>
            <a:noFill/>
          </a:ln>
        </p:spPr>
      </p:pic>
      <p:pic>
        <p:nvPicPr>
          <p:cNvPr id="925" name="Google Shape;925;p71" title="Screenshot 2026-02-12 at 12.33.22.png"/>
          <p:cNvPicPr preferRelativeResize="0"/>
          <p:nvPr/>
        </p:nvPicPr>
        <p:blipFill>
          <a:blip r:embed="rId5">
            <a:alphaModFix/>
          </a:blip>
          <a:stretch>
            <a:fillRect/>
          </a:stretch>
        </p:blipFill>
        <p:spPr>
          <a:xfrm>
            <a:off x="287350" y="828025"/>
            <a:ext cx="2519350" cy="1417609"/>
          </a:xfrm>
          <a:prstGeom prst="rect">
            <a:avLst/>
          </a:prstGeom>
          <a:noFill/>
          <a:ln>
            <a:noFill/>
          </a:ln>
        </p:spPr>
      </p:pic>
      <p:pic>
        <p:nvPicPr>
          <p:cNvPr id="926" name="Google Shape;926;p71" title="Screenshot 2026-02-12 at 13.23.34.png"/>
          <p:cNvPicPr preferRelativeResize="0"/>
          <p:nvPr/>
        </p:nvPicPr>
        <p:blipFill>
          <a:blip r:embed="rId6">
            <a:alphaModFix/>
          </a:blip>
          <a:stretch>
            <a:fillRect/>
          </a:stretch>
        </p:blipFill>
        <p:spPr>
          <a:xfrm>
            <a:off x="2983725" y="904024"/>
            <a:ext cx="2519350" cy="1417995"/>
          </a:xfrm>
          <a:prstGeom prst="rect">
            <a:avLst/>
          </a:prstGeom>
          <a:noFill/>
          <a:ln>
            <a:noFill/>
          </a:ln>
        </p:spPr>
      </p:pic>
      <p:pic>
        <p:nvPicPr>
          <p:cNvPr id="927" name="Google Shape;927;p71" title="Screenshot 2026-02-12 at 13.27.37.png"/>
          <p:cNvPicPr preferRelativeResize="0"/>
          <p:nvPr/>
        </p:nvPicPr>
        <p:blipFill>
          <a:blip r:embed="rId7">
            <a:alphaModFix/>
          </a:blip>
          <a:stretch>
            <a:fillRect/>
          </a:stretch>
        </p:blipFill>
        <p:spPr>
          <a:xfrm>
            <a:off x="831173" y="3333121"/>
            <a:ext cx="1794150" cy="2449067"/>
          </a:xfrm>
          <a:prstGeom prst="rect">
            <a:avLst/>
          </a:prstGeom>
          <a:noFill/>
          <a:ln>
            <a:noFill/>
          </a:ln>
        </p:spPr>
      </p:pic>
      <p:pic>
        <p:nvPicPr>
          <p:cNvPr id="928" name="Google Shape;928;p71" title="Screenshot 2026-02-12 at 13.41.18.png"/>
          <p:cNvPicPr preferRelativeResize="0"/>
          <p:nvPr/>
        </p:nvPicPr>
        <p:blipFill>
          <a:blip r:embed="rId8">
            <a:alphaModFix/>
          </a:blip>
          <a:stretch>
            <a:fillRect/>
          </a:stretch>
        </p:blipFill>
        <p:spPr>
          <a:xfrm>
            <a:off x="8399475" y="3057900"/>
            <a:ext cx="3563926" cy="1945773"/>
          </a:xfrm>
          <a:prstGeom prst="rect">
            <a:avLst/>
          </a:prstGeom>
          <a:noFill/>
          <a:ln>
            <a:noFill/>
          </a:ln>
        </p:spPr>
      </p:pic>
      <p:pic>
        <p:nvPicPr>
          <p:cNvPr descr="Terraced houses in London with an estate agent sign (Provided by Getty Images)" id="929" name="Google Shape;929;p71"/>
          <p:cNvPicPr preferRelativeResize="0"/>
          <p:nvPr/>
        </p:nvPicPr>
        <p:blipFill>
          <a:blip r:embed="rId9">
            <a:alphaModFix/>
          </a:blip>
          <a:stretch>
            <a:fillRect/>
          </a:stretch>
        </p:blipFill>
        <p:spPr>
          <a:xfrm>
            <a:off x="8508513" y="168741"/>
            <a:ext cx="3239480" cy="2159126"/>
          </a:xfrm>
          <a:prstGeom prst="rect">
            <a:avLst/>
          </a:prstGeom>
          <a:noFill/>
          <a:ln>
            <a:noFill/>
          </a:ln>
        </p:spPr>
      </p:pic>
      <p:pic>
        <p:nvPicPr>
          <p:cNvPr id="930" name="Google Shape;930;p71" title="Screenshot 2026-02-09 at 16.57.51.png"/>
          <p:cNvPicPr preferRelativeResize="0"/>
          <p:nvPr/>
        </p:nvPicPr>
        <p:blipFill>
          <a:blip r:embed="rId10">
            <a:alphaModFix/>
          </a:blip>
          <a:stretch>
            <a:fillRect/>
          </a:stretch>
        </p:blipFill>
        <p:spPr>
          <a:xfrm>
            <a:off x="7288415" y="5079325"/>
            <a:ext cx="3050610" cy="1702475"/>
          </a:xfrm>
          <a:prstGeom prst="rect">
            <a:avLst/>
          </a:prstGeom>
          <a:noFill/>
          <a:ln>
            <a:noFill/>
          </a:ln>
        </p:spPr>
      </p:pic>
      <p:pic>
        <p:nvPicPr>
          <p:cNvPr id="931" name="Google Shape;931;p71" title="down-arrow.png"/>
          <p:cNvPicPr preferRelativeResize="0"/>
          <p:nvPr/>
        </p:nvPicPr>
        <p:blipFill>
          <a:blip r:embed="rId11">
            <a:alphaModFix/>
          </a:blip>
          <a:stretch>
            <a:fillRect/>
          </a:stretch>
        </p:blipFill>
        <p:spPr>
          <a:xfrm flipH="1" rot="5399978">
            <a:off x="5565548" y="1053936"/>
            <a:ext cx="1221188" cy="1292584"/>
          </a:xfrm>
          <a:prstGeom prst="rect">
            <a:avLst/>
          </a:prstGeom>
          <a:noFill/>
          <a:ln>
            <a:noFill/>
          </a:ln>
        </p:spPr>
      </p:pic>
      <p:pic>
        <p:nvPicPr>
          <p:cNvPr id="932" name="Google Shape;932;p71" title="down-arrow.png"/>
          <p:cNvPicPr preferRelativeResize="0"/>
          <p:nvPr/>
        </p:nvPicPr>
        <p:blipFill>
          <a:blip r:embed="rId11">
            <a:alphaModFix/>
          </a:blip>
          <a:stretch>
            <a:fillRect/>
          </a:stretch>
        </p:blipFill>
        <p:spPr>
          <a:xfrm flipH="1" rot="221667">
            <a:off x="1778398" y="1919111"/>
            <a:ext cx="1221187" cy="1292584"/>
          </a:xfrm>
          <a:prstGeom prst="rect">
            <a:avLst/>
          </a:prstGeom>
          <a:noFill/>
          <a:ln>
            <a:noFill/>
          </a:ln>
        </p:spPr>
      </p:pic>
      <p:pic>
        <p:nvPicPr>
          <p:cNvPr id="933" name="Google Shape;933;p71" title="down-arrow.png"/>
          <p:cNvPicPr preferRelativeResize="0"/>
          <p:nvPr/>
        </p:nvPicPr>
        <p:blipFill>
          <a:blip r:embed="rId11">
            <a:alphaModFix/>
          </a:blip>
          <a:stretch>
            <a:fillRect/>
          </a:stretch>
        </p:blipFill>
        <p:spPr>
          <a:xfrm flipH="1" rot="-5400018">
            <a:off x="2875924" y="5375110"/>
            <a:ext cx="1221188" cy="1292585"/>
          </a:xfrm>
          <a:prstGeom prst="rect">
            <a:avLst/>
          </a:prstGeom>
          <a:noFill/>
          <a:ln>
            <a:noFill/>
          </a:ln>
        </p:spPr>
      </p:pic>
      <p:pic>
        <p:nvPicPr>
          <p:cNvPr id="934" name="Google Shape;934;p71" title="down-arrow.png"/>
          <p:cNvPicPr preferRelativeResize="0"/>
          <p:nvPr/>
        </p:nvPicPr>
        <p:blipFill>
          <a:blip r:embed="rId11">
            <a:alphaModFix/>
          </a:blip>
          <a:stretch>
            <a:fillRect/>
          </a:stretch>
        </p:blipFill>
        <p:spPr>
          <a:xfrm flipH="1" rot="10799982">
            <a:off x="10525736" y="4511510"/>
            <a:ext cx="1221188" cy="1292585"/>
          </a:xfrm>
          <a:prstGeom prst="rect">
            <a:avLst/>
          </a:prstGeom>
          <a:noFill/>
          <a:ln>
            <a:noFill/>
          </a:ln>
        </p:spPr>
      </p:pic>
      <p:pic>
        <p:nvPicPr>
          <p:cNvPr id="935" name="Google Shape;935;p71" title="down-arrow.png"/>
          <p:cNvPicPr preferRelativeResize="0"/>
          <p:nvPr/>
        </p:nvPicPr>
        <p:blipFill>
          <a:blip r:embed="rId11">
            <a:alphaModFix/>
          </a:blip>
          <a:stretch>
            <a:fillRect/>
          </a:stretch>
        </p:blipFill>
        <p:spPr>
          <a:xfrm flipH="1" rot="9442764">
            <a:off x="10057411" y="2377347"/>
            <a:ext cx="1221188" cy="1292585"/>
          </a:xfrm>
          <a:prstGeom prst="rect">
            <a:avLst/>
          </a:prstGeom>
          <a:noFill/>
          <a:ln>
            <a:noFill/>
          </a:ln>
        </p:spPr>
      </p:pic>
      <p:sp>
        <p:nvSpPr>
          <p:cNvPr id="936" name="Google Shape;936;p71"/>
          <p:cNvSpPr/>
          <p:nvPr/>
        </p:nvSpPr>
        <p:spPr>
          <a:xfrm>
            <a:off x="8509625" y="148500"/>
            <a:ext cx="3239400" cy="2159100"/>
          </a:xfrm>
          <a:prstGeom prst="rect">
            <a:avLst/>
          </a:prstGeom>
          <a:solidFill>
            <a:srgbClr val="21212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1"/>
                                        </p:tgtEl>
                                        <p:attrNameLst>
                                          <p:attrName>style.visibility</p:attrName>
                                        </p:attrNameLst>
                                      </p:cBhvr>
                                      <p:to>
                                        <p:strVal val="visible"/>
                                      </p:to>
                                    </p:set>
                                    <p:animEffect filter="fade" transition="in">
                                      <p:cBhvr>
                                        <p:cTn dur="1000"/>
                                        <p:tgtEl>
                                          <p:spTgt spid="9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2"/>
                                        </p:tgtEl>
                                        <p:attrNameLst>
                                          <p:attrName>style.visibility</p:attrName>
                                        </p:attrNameLst>
                                      </p:cBhvr>
                                      <p:to>
                                        <p:strVal val="visible"/>
                                      </p:to>
                                    </p:set>
                                    <p:animEffect filter="fade" transition="in">
                                      <p:cBhvr>
                                        <p:cTn dur="1000"/>
                                        <p:tgtEl>
                                          <p:spTgt spid="9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3"/>
                                        </p:tgtEl>
                                        <p:attrNameLst>
                                          <p:attrName>style.visibility</p:attrName>
                                        </p:attrNameLst>
                                      </p:cBhvr>
                                      <p:to>
                                        <p:strVal val="visible"/>
                                      </p:to>
                                    </p:set>
                                    <p:animEffect filter="fade" transition="in">
                                      <p:cBhvr>
                                        <p:cTn dur="1000"/>
                                        <p:tgtEl>
                                          <p:spTgt spid="9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4"/>
                                        </p:tgtEl>
                                        <p:attrNameLst>
                                          <p:attrName>style.visibility</p:attrName>
                                        </p:attrNameLst>
                                      </p:cBhvr>
                                      <p:to>
                                        <p:strVal val="visible"/>
                                      </p:to>
                                    </p:set>
                                    <p:animEffect filter="fade" transition="in">
                                      <p:cBhvr>
                                        <p:cTn dur="1000"/>
                                        <p:tgtEl>
                                          <p:spTgt spid="9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5"/>
                                        </p:tgtEl>
                                        <p:attrNameLst>
                                          <p:attrName>style.visibility</p:attrName>
                                        </p:attrNameLst>
                                      </p:cBhvr>
                                      <p:to>
                                        <p:strVal val="visible"/>
                                      </p:to>
                                    </p:set>
                                    <p:animEffect filter="fade" transition="in">
                                      <p:cBhvr>
                                        <p:cTn dur="1000"/>
                                        <p:tgtEl>
                                          <p:spTgt spid="9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sp>
        <p:nvSpPr>
          <p:cNvPr id="942" name="Google Shape;942;p72"/>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Knowing your Supply Chain</a:t>
            </a:r>
            <a:endParaRPr/>
          </a:p>
        </p:txBody>
      </p:sp>
      <p:sp>
        <p:nvSpPr>
          <p:cNvPr id="943" name="Google Shape;943;p72"/>
          <p:cNvSpPr txBox="1"/>
          <p:nvPr>
            <p:ph idx="1" type="body"/>
          </p:nvPr>
        </p:nvSpPr>
        <p:spPr>
          <a:xfrm>
            <a:off x="545975" y="1771100"/>
            <a:ext cx="11100000" cy="40737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t/>
            </a:r>
            <a:endParaRPr/>
          </a:p>
        </p:txBody>
      </p:sp>
      <p:sp>
        <p:nvSpPr>
          <p:cNvPr id="944" name="Google Shape;944;p72"/>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945" name="Google Shape;945;p72" title="Screenshot 2026-02-12 at 12.36.01.png"/>
          <p:cNvPicPr preferRelativeResize="0"/>
          <p:nvPr/>
        </p:nvPicPr>
        <p:blipFill>
          <a:blip r:embed="rId3">
            <a:alphaModFix/>
          </a:blip>
          <a:stretch>
            <a:fillRect/>
          </a:stretch>
        </p:blipFill>
        <p:spPr>
          <a:xfrm>
            <a:off x="335650" y="970156"/>
            <a:ext cx="11368301" cy="5135346"/>
          </a:xfrm>
          <a:prstGeom prst="rect">
            <a:avLst/>
          </a:prstGeom>
          <a:noFill/>
          <a:ln>
            <a:noFill/>
          </a:ln>
        </p:spPr>
      </p:pic>
      <p:pic>
        <p:nvPicPr>
          <p:cNvPr id="946" name="Google Shape;946;p72" title="Screenshot_2026-02-12_at_14_39_43.png">
            <a:hlinkClick r:id="rId4"/>
          </p:cNvPr>
          <p:cNvPicPr preferRelativeResize="0"/>
          <p:nvPr/>
        </p:nvPicPr>
        <p:blipFill>
          <a:blip r:embed="rId5">
            <a:alphaModFix/>
          </a:blip>
          <a:stretch>
            <a:fillRect/>
          </a:stretch>
        </p:blipFill>
        <p:spPr>
          <a:xfrm>
            <a:off x="277675" y="1025899"/>
            <a:ext cx="11426273" cy="4801917"/>
          </a:xfrm>
          <a:prstGeom prst="rect">
            <a:avLst/>
          </a:prstGeom>
          <a:noFill/>
          <a:ln>
            <a:noFill/>
          </a:ln>
        </p:spPr>
      </p:pic>
      <p:pic>
        <p:nvPicPr>
          <p:cNvPr id="947" name="Google Shape;947;p72" title="Screenshot 2026-02-12 at 14.43.29.png"/>
          <p:cNvPicPr preferRelativeResize="0"/>
          <p:nvPr/>
        </p:nvPicPr>
        <p:blipFill>
          <a:blip r:embed="rId6">
            <a:alphaModFix/>
          </a:blip>
          <a:stretch>
            <a:fillRect/>
          </a:stretch>
        </p:blipFill>
        <p:spPr>
          <a:xfrm>
            <a:off x="3128138" y="1136862"/>
            <a:ext cx="5935713" cy="4801925"/>
          </a:xfrm>
          <a:prstGeom prst="rect">
            <a:avLst/>
          </a:prstGeom>
          <a:noFill/>
          <a:ln cap="flat" cmpd="sng" w="952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6"/>
                                        </p:tgtEl>
                                        <p:attrNameLst>
                                          <p:attrName>style.visibility</p:attrName>
                                        </p:attrNameLst>
                                      </p:cBhvr>
                                      <p:to>
                                        <p:strVal val="visible"/>
                                      </p:to>
                                    </p:set>
                                    <p:animEffect filter="fade" transition="in">
                                      <p:cBhvr>
                                        <p:cTn dur="1000"/>
                                        <p:tgtEl>
                                          <p:spTgt spid="9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7"/>
                                        </p:tgtEl>
                                        <p:attrNameLst>
                                          <p:attrName>style.visibility</p:attrName>
                                        </p:attrNameLst>
                                      </p:cBhvr>
                                      <p:to>
                                        <p:strVal val="visible"/>
                                      </p:to>
                                    </p:set>
                                    <p:animEffect filter="fade" transition="in">
                                      <p:cBhvr>
                                        <p:cTn dur="1000"/>
                                        <p:tgtEl>
                                          <p:spTgt spid="9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46"/>
          <p:cNvSpPr txBox="1"/>
          <p:nvPr>
            <p:ph idx="2" type="title"/>
          </p:nvPr>
        </p:nvSpPr>
        <p:spPr>
          <a:xfrm>
            <a:off x="731520" y="731520"/>
            <a:ext cx="4633200" cy="531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Agenda</a:t>
            </a:r>
            <a:endParaRPr/>
          </a:p>
        </p:txBody>
      </p:sp>
      <p:sp>
        <p:nvSpPr>
          <p:cNvPr id="470" name="Google Shape;470;p46"/>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471" name="Google Shape;471;p46"/>
          <p:cNvSpPr txBox="1"/>
          <p:nvPr>
            <p:ph idx="1" type="body"/>
          </p:nvPr>
        </p:nvSpPr>
        <p:spPr>
          <a:xfrm>
            <a:off x="6955225" y="792794"/>
            <a:ext cx="4673400" cy="4574100"/>
          </a:xfrm>
          <a:prstGeom prst="rect">
            <a:avLst/>
          </a:prstGeom>
        </p:spPr>
        <p:txBody>
          <a:bodyPr anchorCtr="0" anchor="t" bIns="0" lIns="0" spcFirstLastPara="1" rIns="0" wrap="square" tIns="0">
            <a:noAutofit/>
          </a:bodyPr>
          <a:lstStyle/>
          <a:p>
            <a:pPr indent="-368300" lvl="0" marL="457200" rtl="0" algn="l">
              <a:lnSpc>
                <a:spcPct val="150000"/>
              </a:lnSpc>
              <a:spcBef>
                <a:spcPts val="0"/>
              </a:spcBef>
              <a:spcAft>
                <a:spcPts val="0"/>
              </a:spcAft>
              <a:buSzPts val="2200"/>
              <a:buChar char="•"/>
            </a:pPr>
            <a:r>
              <a:rPr b="1" lang="en-US" sz="2200"/>
              <a:t>What is Threat Intelligence? </a:t>
            </a:r>
            <a:endParaRPr b="1" sz="2200"/>
          </a:p>
          <a:p>
            <a:pPr indent="-368300" lvl="0" marL="457200" rtl="0" algn="l">
              <a:lnSpc>
                <a:spcPct val="150000"/>
              </a:lnSpc>
              <a:spcBef>
                <a:spcPts val="2000"/>
              </a:spcBef>
              <a:spcAft>
                <a:spcPts val="0"/>
              </a:spcAft>
              <a:buSzPts val="2200"/>
              <a:buChar char="•"/>
            </a:pPr>
            <a:r>
              <a:rPr b="1" lang="en-US" sz="2200"/>
              <a:t>Threats to the UK Energy Sector</a:t>
            </a:r>
            <a:endParaRPr b="1" sz="2200"/>
          </a:p>
          <a:p>
            <a:pPr indent="-368300" lvl="0" marL="457200" rtl="0" algn="l">
              <a:lnSpc>
                <a:spcPct val="150000"/>
              </a:lnSpc>
              <a:spcBef>
                <a:spcPts val="2000"/>
              </a:spcBef>
              <a:spcAft>
                <a:spcPts val="0"/>
              </a:spcAft>
              <a:buSzPts val="2200"/>
              <a:buChar char="•"/>
            </a:pPr>
            <a:r>
              <a:rPr b="1" lang="en-US" sz="2200"/>
              <a:t>Energy through the lens of National Security &amp; Strategic Advantage</a:t>
            </a:r>
            <a:endParaRPr b="1" sz="2200"/>
          </a:p>
          <a:p>
            <a:pPr indent="-368300" lvl="0" marL="457200" rtl="0" algn="l">
              <a:lnSpc>
                <a:spcPct val="150000"/>
              </a:lnSpc>
              <a:spcBef>
                <a:spcPts val="2000"/>
              </a:spcBef>
              <a:spcAft>
                <a:spcPts val="0"/>
              </a:spcAft>
              <a:buSzPts val="2200"/>
              <a:buChar char="•"/>
            </a:pPr>
            <a:r>
              <a:rPr b="1" lang="en-US" sz="2200"/>
              <a:t>Securing OT systems</a:t>
            </a:r>
            <a:endParaRPr b="1" sz="2200"/>
          </a:p>
          <a:p>
            <a:pPr indent="-368300" lvl="0" marL="457200" rtl="0" algn="l">
              <a:lnSpc>
                <a:spcPct val="115000"/>
              </a:lnSpc>
              <a:spcBef>
                <a:spcPts val="2000"/>
              </a:spcBef>
              <a:spcAft>
                <a:spcPts val="2000"/>
              </a:spcAft>
              <a:buSzPts val="2200"/>
              <a:buChar char="•"/>
            </a:pPr>
            <a:r>
              <a:rPr b="1" lang="en-US" sz="2200"/>
              <a:t>Outlook &amp; Mitigations</a:t>
            </a:r>
            <a:endParaRPr b="1" sz="2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73"/>
          <p:cNvSpPr txBox="1"/>
          <p:nvPr>
            <p:ph type="title"/>
          </p:nvPr>
        </p:nvSpPr>
        <p:spPr>
          <a:xfrm>
            <a:off x="1287600" y="2243400"/>
            <a:ext cx="9616800" cy="23712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Outlook &amp; Mitigations: 2026</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74"/>
          <p:cNvSpPr txBox="1"/>
          <p:nvPr>
            <p:ph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Mitigations against Energy Sector Threats</a:t>
            </a:r>
            <a:endParaRPr/>
          </a:p>
        </p:txBody>
      </p:sp>
      <p:sp>
        <p:nvSpPr>
          <p:cNvPr id="960" name="Google Shape;960;p74"/>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961" name="Google Shape;961;p74"/>
          <p:cNvSpPr txBox="1"/>
          <p:nvPr/>
        </p:nvSpPr>
        <p:spPr>
          <a:xfrm>
            <a:off x="699696" y="1459450"/>
            <a:ext cx="10668000" cy="438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100"/>
              <a:t>● Ensure sensitive data shared with third-party providers is access-controlled, monitored, and encrypted in transit and at rest to reduce data loss during ransomware attacks. </a:t>
            </a:r>
            <a:endParaRPr sz="2100"/>
          </a:p>
          <a:p>
            <a:pPr indent="0" lvl="0" marL="0" rtl="0" algn="l">
              <a:spcBef>
                <a:spcPts val="0"/>
              </a:spcBef>
              <a:spcAft>
                <a:spcPts val="0"/>
              </a:spcAft>
              <a:buNone/>
            </a:pPr>
            <a:r>
              <a:t/>
            </a:r>
            <a:endParaRPr sz="2100"/>
          </a:p>
          <a:p>
            <a:pPr indent="0" lvl="0" marL="0" rtl="0" algn="l">
              <a:spcBef>
                <a:spcPts val="0"/>
              </a:spcBef>
              <a:spcAft>
                <a:spcPts val="0"/>
              </a:spcAft>
              <a:buNone/>
            </a:pPr>
            <a:r>
              <a:rPr lang="en-US" sz="2100"/>
              <a:t>● Implement strict network segmentation between IT and OT environments using firewalls, VLANs, and least-privilege access controls to limit lateral movement into critical systems. </a:t>
            </a:r>
            <a:endParaRPr sz="2100"/>
          </a:p>
          <a:p>
            <a:pPr indent="0" lvl="0" marL="0" rtl="0" algn="l">
              <a:spcBef>
                <a:spcPts val="0"/>
              </a:spcBef>
              <a:spcAft>
                <a:spcPts val="0"/>
              </a:spcAft>
              <a:buNone/>
            </a:pPr>
            <a:r>
              <a:t/>
            </a:r>
            <a:endParaRPr sz="2100"/>
          </a:p>
          <a:p>
            <a:pPr indent="0" lvl="0" marL="0" rtl="0" algn="l">
              <a:spcBef>
                <a:spcPts val="0"/>
              </a:spcBef>
              <a:spcAft>
                <a:spcPts val="0"/>
              </a:spcAft>
              <a:buNone/>
            </a:pPr>
            <a:r>
              <a:rPr lang="en-US" sz="2100"/>
              <a:t>● Perform regular security testing and risk reviews across IT and OT environments to identify exploitable weaknesses before threat actors do. </a:t>
            </a:r>
            <a:endParaRPr sz="2100"/>
          </a:p>
          <a:p>
            <a:pPr indent="0" lvl="0" marL="0" rtl="0" algn="l">
              <a:spcBef>
                <a:spcPts val="0"/>
              </a:spcBef>
              <a:spcAft>
                <a:spcPts val="0"/>
              </a:spcAft>
              <a:buNone/>
            </a:pPr>
            <a:r>
              <a:t/>
            </a:r>
            <a:endParaRPr sz="2100"/>
          </a:p>
          <a:p>
            <a:pPr indent="0" lvl="0" marL="0" rtl="0" algn="l">
              <a:spcBef>
                <a:spcPts val="0"/>
              </a:spcBef>
              <a:spcAft>
                <a:spcPts val="0"/>
              </a:spcAft>
              <a:buNone/>
            </a:pPr>
            <a:r>
              <a:rPr lang="en-US" sz="2100"/>
              <a:t>● Maintain consistent patching and update practices for software, firmware, and operating systems, including legacy OT assets.</a:t>
            </a:r>
            <a:endParaRPr sz="2100"/>
          </a:p>
        </p:txBody>
      </p:sp>
      <p:pic>
        <p:nvPicPr>
          <p:cNvPr id="962" name="Google Shape;962;p74" title="Third-Party Risk - RF Blue.png"/>
          <p:cNvPicPr preferRelativeResize="0"/>
          <p:nvPr/>
        </p:nvPicPr>
        <p:blipFill>
          <a:blip r:embed="rId3">
            <a:alphaModFix/>
          </a:blip>
          <a:stretch>
            <a:fillRect/>
          </a:stretch>
        </p:blipFill>
        <p:spPr>
          <a:xfrm>
            <a:off x="10436774" y="-9"/>
            <a:ext cx="1755224" cy="185120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1">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75"/>
          <p:cNvSpPr txBox="1"/>
          <p:nvPr>
            <p:ph idx="1" type="body"/>
          </p:nvPr>
        </p:nvSpPr>
        <p:spPr>
          <a:xfrm>
            <a:off x="798725" y="3102706"/>
            <a:ext cx="2727900" cy="2631300"/>
          </a:xfrm>
          <a:prstGeom prst="rect">
            <a:avLst/>
          </a:prstGeom>
        </p:spPr>
        <p:txBody>
          <a:bodyPr anchorCtr="0" anchor="t" bIns="0" lIns="0" spcFirstLastPara="1" rIns="0" wrap="square" tIns="0">
            <a:noAutofit/>
          </a:bodyPr>
          <a:lstStyle/>
          <a:p>
            <a:pPr indent="0" lvl="0" marL="0" rtl="0" algn="l">
              <a:spcBef>
                <a:spcPts val="0"/>
              </a:spcBef>
              <a:spcAft>
                <a:spcPts val="400"/>
              </a:spcAft>
              <a:buNone/>
            </a:pPr>
            <a:r>
              <a:t/>
            </a:r>
            <a:endParaRPr/>
          </a:p>
        </p:txBody>
      </p:sp>
      <p:sp>
        <p:nvSpPr>
          <p:cNvPr id="969" name="Google Shape;969;p75"/>
          <p:cNvSpPr txBox="1"/>
          <p:nvPr>
            <p:ph type="title"/>
          </p:nvPr>
        </p:nvSpPr>
        <p:spPr>
          <a:xfrm>
            <a:off x="1389850" y="2330888"/>
            <a:ext cx="2040300" cy="540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US"/>
              <a:t>National Security</a:t>
            </a:r>
            <a:endParaRPr/>
          </a:p>
        </p:txBody>
      </p:sp>
      <p:sp>
        <p:nvSpPr>
          <p:cNvPr id="970" name="Google Shape;970;p75"/>
          <p:cNvSpPr txBox="1"/>
          <p:nvPr>
            <p:ph idx="9" type="title"/>
          </p:nvPr>
        </p:nvSpPr>
        <p:spPr>
          <a:xfrm>
            <a:off x="545967" y="362238"/>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Outlook 2026</a:t>
            </a:r>
            <a:endParaRPr/>
          </a:p>
        </p:txBody>
      </p:sp>
      <p:pic>
        <p:nvPicPr>
          <p:cNvPr id="971" name="Google Shape;971;p75" title="russia.png"/>
          <p:cNvPicPr preferRelativeResize="0"/>
          <p:nvPr>
            <p:ph idx="2" type="pic"/>
          </p:nvPr>
        </p:nvPicPr>
        <p:blipFill rotWithShape="1">
          <a:blip r:embed="rId3">
            <a:alphaModFix/>
          </a:blip>
          <a:srcRect b="0" l="0" r="0" t="0"/>
          <a:stretch/>
        </p:blipFill>
        <p:spPr>
          <a:xfrm>
            <a:off x="706550" y="2321600"/>
            <a:ext cx="558900" cy="558900"/>
          </a:xfrm>
          <a:prstGeom prst="ellipse">
            <a:avLst/>
          </a:prstGeom>
        </p:spPr>
      </p:pic>
      <p:sp>
        <p:nvSpPr>
          <p:cNvPr id="972" name="Google Shape;972;p75"/>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973" name="Google Shape;973;p75"/>
          <p:cNvSpPr txBox="1"/>
          <p:nvPr>
            <p:ph idx="3" type="body"/>
          </p:nvPr>
        </p:nvSpPr>
        <p:spPr>
          <a:xfrm>
            <a:off x="4556925" y="3102706"/>
            <a:ext cx="2727900" cy="2631300"/>
          </a:xfrm>
          <a:prstGeom prst="rect">
            <a:avLst/>
          </a:prstGeom>
        </p:spPr>
        <p:txBody>
          <a:bodyPr anchorCtr="0" anchor="t" bIns="0" lIns="0" spcFirstLastPara="1" rIns="0" wrap="square" tIns="0">
            <a:noAutofit/>
          </a:bodyPr>
          <a:lstStyle/>
          <a:p>
            <a:pPr indent="0" lvl="0" marL="0" rtl="0" algn="l">
              <a:spcBef>
                <a:spcPts val="0"/>
              </a:spcBef>
              <a:spcAft>
                <a:spcPts val="400"/>
              </a:spcAft>
              <a:buNone/>
            </a:pPr>
            <a:r>
              <a:rPr lang="en-US"/>
              <a:t>Bei</a:t>
            </a:r>
            <a:endParaRPr/>
          </a:p>
        </p:txBody>
      </p:sp>
      <p:sp>
        <p:nvSpPr>
          <p:cNvPr id="974" name="Google Shape;974;p75"/>
          <p:cNvSpPr txBox="1"/>
          <p:nvPr>
            <p:ph idx="4" type="title"/>
          </p:nvPr>
        </p:nvSpPr>
        <p:spPr>
          <a:xfrm>
            <a:off x="5148050" y="2330888"/>
            <a:ext cx="2040300" cy="540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US"/>
              <a:t>Strategic Advantage</a:t>
            </a:r>
            <a:endParaRPr/>
          </a:p>
        </p:txBody>
      </p:sp>
      <p:pic>
        <p:nvPicPr>
          <p:cNvPr id="975" name="Google Shape;975;p75" title="china.png"/>
          <p:cNvPicPr preferRelativeResize="0"/>
          <p:nvPr>
            <p:ph idx="5" type="pic"/>
          </p:nvPr>
        </p:nvPicPr>
        <p:blipFill rotWithShape="1">
          <a:blip r:embed="rId4">
            <a:alphaModFix/>
          </a:blip>
          <a:srcRect b="0" l="0" r="0" t="0"/>
          <a:stretch/>
        </p:blipFill>
        <p:spPr>
          <a:xfrm>
            <a:off x="4464750" y="2321600"/>
            <a:ext cx="558900" cy="558900"/>
          </a:xfrm>
          <a:prstGeom prst="ellipse">
            <a:avLst/>
          </a:prstGeom>
        </p:spPr>
      </p:pic>
      <p:sp>
        <p:nvSpPr>
          <p:cNvPr id="976" name="Google Shape;976;p75"/>
          <p:cNvSpPr txBox="1"/>
          <p:nvPr>
            <p:ph idx="6" type="body"/>
          </p:nvPr>
        </p:nvSpPr>
        <p:spPr>
          <a:xfrm>
            <a:off x="8315125" y="3102706"/>
            <a:ext cx="2727900" cy="2631300"/>
          </a:xfrm>
          <a:prstGeom prst="rect">
            <a:avLst/>
          </a:prstGeom>
        </p:spPr>
        <p:txBody>
          <a:bodyPr anchorCtr="0" anchor="t" bIns="0" lIns="0" spcFirstLastPara="1" rIns="0" wrap="square" tIns="0">
            <a:noAutofit/>
          </a:bodyPr>
          <a:lstStyle/>
          <a:p>
            <a:pPr indent="0" lvl="0" marL="0" rtl="0" algn="l">
              <a:spcBef>
                <a:spcPts val="0"/>
              </a:spcBef>
              <a:spcAft>
                <a:spcPts val="400"/>
              </a:spcAft>
              <a:buNone/>
            </a:pPr>
            <a:r>
              <a:t/>
            </a:r>
            <a:endParaRPr/>
          </a:p>
        </p:txBody>
      </p:sp>
      <p:sp>
        <p:nvSpPr>
          <p:cNvPr id="977" name="Google Shape;977;p75"/>
          <p:cNvSpPr txBox="1"/>
          <p:nvPr>
            <p:ph idx="7" type="title"/>
          </p:nvPr>
        </p:nvSpPr>
        <p:spPr>
          <a:xfrm>
            <a:off x="8906250" y="2330888"/>
            <a:ext cx="2040300" cy="540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US"/>
              <a:t>Cybercrime</a:t>
            </a:r>
            <a:endParaRPr/>
          </a:p>
        </p:txBody>
      </p:sp>
      <p:pic>
        <p:nvPicPr>
          <p:cNvPr id="978" name="Google Shape;978;p75" title="security-breach.png"/>
          <p:cNvPicPr preferRelativeResize="0"/>
          <p:nvPr>
            <p:ph idx="8" type="pic"/>
          </p:nvPr>
        </p:nvPicPr>
        <p:blipFill rotWithShape="1">
          <a:blip r:embed="rId5">
            <a:alphaModFix/>
          </a:blip>
          <a:srcRect b="0" l="0" r="0" t="0"/>
          <a:stretch/>
        </p:blipFill>
        <p:spPr>
          <a:xfrm>
            <a:off x="8222950" y="2321600"/>
            <a:ext cx="558900" cy="558900"/>
          </a:xfrm>
          <a:prstGeom prst="ellipse">
            <a:avLst/>
          </a:prstGeom>
        </p:spPr>
      </p:pic>
      <p:pic>
        <p:nvPicPr>
          <p:cNvPr id="979" name="Google Shape;979;p75" title="Screenshot 2026-02-12 at 14.56.21.png"/>
          <p:cNvPicPr preferRelativeResize="0"/>
          <p:nvPr/>
        </p:nvPicPr>
        <p:blipFill>
          <a:blip r:embed="rId6">
            <a:alphaModFix/>
          </a:blip>
          <a:stretch>
            <a:fillRect/>
          </a:stretch>
        </p:blipFill>
        <p:spPr>
          <a:xfrm>
            <a:off x="601213" y="2257564"/>
            <a:ext cx="3133725" cy="3724275"/>
          </a:xfrm>
          <a:prstGeom prst="rect">
            <a:avLst/>
          </a:prstGeom>
          <a:noFill/>
          <a:ln>
            <a:noFill/>
          </a:ln>
        </p:spPr>
      </p:pic>
      <p:pic>
        <p:nvPicPr>
          <p:cNvPr id="980" name="Google Shape;980;p75" title="Screenshot 2026-02-12 at 14.56.59.png">
            <a:hlinkClick r:id="rId7"/>
          </p:cNvPr>
          <p:cNvPicPr preferRelativeResize="0"/>
          <p:nvPr/>
        </p:nvPicPr>
        <p:blipFill>
          <a:blip r:embed="rId8">
            <a:alphaModFix/>
          </a:blip>
          <a:stretch>
            <a:fillRect/>
          </a:stretch>
        </p:blipFill>
        <p:spPr>
          <a:xfrm>
            <a:off x="4108690" y="109975"/>
            <a:ext cx="4206424" cy="1526300"/>
          </a:xfrm>
          <a:prstGeom prst="rect">
            <a:avLst/>
          </a:prstGeom>
          <a:noFill/>
          <a:ln>
            <a:noFill/>
          </a:ln>
        </p:spPr>
      </p:pic>
      <p:pic>
        <p:nvPicPr>
          <p:cNvPr id="981" name="Google Shape;981;p75" title="Screenshot 2026-02-12 at 14.57.55.png"/>
          <p:cNvPicPr preferRelativeResize="0"/>
          <p:nvPr/>
        </p:nvPicPr>
        <p:blipFill>
          <a:blip r:embed="rId9">
            <a:alphaModFix/>
          </a:blip>
          <a:stretch>
            <a:fillRect/>
          </a:stretch>
        </p:blipFill>
        <p:spPr>
          <a:xfrm>
            <a:off x="8142139" y="2216088"/>
            <a:ext cx="3076575" cy="3619500"/>
          </a:xfrm>
          <a:prstGeom prst="rect">
            <a:avLst/>
          </a:prstGeom>
          <a:noFill/>
          <a:ln>
            <a:noFill/>
          </a:ln>
        </p:spPr>
      </p:pic>
      <p:pic>
        <p:nvPicPr>
          <p:cNvPr id="982" name="Google Shape;982;p75" title="Screenshot 2026-02-12 at 15.04.23.png"/>
          <p:cNvPicPr preferRelativeResize="0"/>
          <p:nvPr/>
        </p:nvPicPr>
        <p:blipFill>
          <a:blip r:embed="rId10">
            <a:alphaModFix/>
          </a:blip>
          <a:stretch>
            <a:fillRect/>
          </a:stretch>
        </p:blipFill>
        <p:spPr>
          <a:xfrm>
            <a:off x="4443125" y="2262338"/>
            <a:ext cx="2990850" cy="3714750"/>
          </a:xfrm>
          <a:prstGeom prst="rect">
            <a:avLst/>
          </a:prstGeom>
          <a:noFill/>
          <a:ln>
            <a:noFill/>
          </a:ln>
        </p:spPr>
      </p:pic>
      <p:pic>
        <p:nvPicPr>
          <p:cNvPr id="983" name="Google Shape;983;p75" title="Screenshot 2026-02-16 at 09.13.30.png"/>
          <p:cNvPicPr preferRelativeResize="0"/>
          <p:nvPr/>
        </p:nvPicPr>
        <p:blipFill>
          <a:blip r:embed="rId11">
            <a:alphaModFix/>
          </a:blip>
          <a:stretch>
            <a:fillRect/>
          </a:stretch>
        </p:blipFill>
        <p:spPr>
          <a:xfrm>
            <a:off x="8112125" y="109975"/>
            <a:ext cx="1828900" cy="17620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8" name="Shape 988"/>
        <p:cNvGrpSpPr/>
        <p:nvPr/>
      </p:nvGrpSpPr>
      <p:grpSpPr>
        <a:xfrm>
          <a:off x="0" y="0"/>
          <a:ext cx="0" cy="0"/>
          <a:chOff x="0" y="0"/>
          <a:chExt cx="0" cy="0"/>
        </a:xfrm>
      </p:grpSpPr>
      <p:sp>
        <p:nvSpPr>
          <p:cNvPr id="989" name="Google Shape;989;p76"/>
          <p:cNvSpPr txBox="1"/>
          <p:nvPr>
            <p:ph idx="1" type="subTitle"/>
          </p:nvPr>
        </p:nvSpPr>
        <p:spPr>
          <a:xfrm>
            <a:off x="1351850" y="2368475"/>
            <a:ext cx="9144000" cy="895500"/>
          </a:xfrm>
          <a:prstGeom prst="rect">
            <a:avLst/>
          </a:prstGeom>
        </p:spPr>
        <p:txBody>
          <a:bodyPr anchorCtr="0" anchor="t" bIns="0" lIns="0" spcFirstLastPara="1" rIns="0" wrap="square" tIns="0">
            <a:noAutofit/>
          </a:bodyPr>
          <a:lstStyle/>
          <a:p>
            <a:pPr indent="0" lvl="0" marL="0" rtl="0" algn="ctr">
              <a:spcBef>
                <a:spcPts val="1000"/>
              </a:spcBef>
              <a:spcAft>
                <a:spcPts val="0"/>
              </a:spcAft>
              <a:buNone/>
            </a:pPr>
            <a:r>
              <a:rPr lang="en-US" sz="10800"/>
              <a:t>Thank you!</a:t>
            </a:r>
            <a:endParaRPr sz="108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77"/>
          <p:cNvSpPr txBox="1"/>
          <p:nvPr>
            <p:ph type="title"/>
          </p:nvPr>
        </p:nvSpPr>
        <p:spPr>
          <a:xfrm>
            <a:off x="645700" y="1531725"/>
            <a:ext cx="7707900" cy="32310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US" sz="6000"/>
              <a:t>From Insight to Impact</a:t>
            </a:r>
            <a:endParaRPr sz="6000"/>
          </a:p>
          <a:p>
            <a:pPr indent="0" lvl="0" marL="0" rtl="0" algn="l">
              <a:spcBef>
                <a:spcPts val="0"/>
              </a:spcBef>
              <a:spcAft>
                <a:spcPts val="0"/>
              </a:spcAft>
              <a:buSzPts val="990"/>
              <a:buNone/>
            </a:pPr>
            <a:r>
              <a:t/>
            </a:r>
            <a:endParaRPr sz="6000"/>
          </a:p>
          <a:p>
            <a:pPr indent="0" lvl="0" marL="0" rtl="0" algn="l">
              <a:spcBef>
                <a:spcPts val="0"/>
              </a:spcBef>
              <a:spcAft>
                <a:spcPts val="0"/>
              </a:spcAft>
              <a:buSzPts val="990"/>
              <a:buNone/>
            </a:pPr>
            <a:r>
              <a:rPr lang="en-US" sz="5000">
                <a:solidFill>
                  <a:schemeClr val="accent1"/>
                </a:solidFill>
              </a:rPr>
              <a:t>Threat Intelligence for the Energy Sector</a:t>
            </a:r>
            <a:endParaRPr sz="5000">
              <a:solidFill>
                <a:schemeClr val="accent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00" name="Shape 1000"/>
        <p:cNvGrpSpPr/>
        <p:nvPr/>
      </p:nvGrpSpPr>
      <p:grpSpPr>
        <a:xfrm>
          <a:off x="0" y="0"/>
          <a:ext cx="0" cy="0"/>
          <a:chOff x="0" y="0"/>
          <a:chExt cx="0" cy="0"/>
        </a:xfrm>
      </p:grpSpPr>
      <p:sp>
        <p:nvSpPr>
          <p:cNvPr id="1001" name="Google Shape;1001;p78"/>
          <p:cNvSpPr txBox="1"/>
          <p:nvPr>
            <p:ph type="title"/>
          </p:nvPr>
        </p:nvSpPr>
        <p:spPr>
          <a:xfrm>
            <a:off x="400061" y="362250"/>
            <a:ext cx="125955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Something to consider...</a:t>
            </a:r>
            <a:endParaRPr/>
          </a:p>
        </p:txBody>
      </p:sp>
      <p:sp>
        <p:nvSpPr>
          <p:cNvPr id="1002" name="Google Shape;1002;p78"/>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1003" name="Google Shape;1003;p78" title="Screenshot 2026-02-09 at 16.15.03.png">
            <a:hlinkClick r:id="rId3"/>
          </p:cNvPr>
          <p:cNvPicPr preferRelativeResize="0"/>
          <p:nvPr/>
        </p:nvPicPr>
        <p:blipFill>
          <a:blip r:embed="rId4">
            <a:alphaModFix/>
          </a:blip>
          <a:stretch>
            <a:fillRect/>
          </a:stretch>
        </p:blipFill>
        <p:spPr>
          <a:xfrm>
            <a:off x="264446" y="2235829"/>
            <a:ext cx="11834209" cy="3565325"/>
          </a:xfrm>
          <a:prstGeom prst="rect">
            <a:avLst/>
          </a:prstGeom>
          <a:noFill/>
          <a:ln>
            <a:noFill/>
          </a:ln>
        </p:spPr>
      </p:pic>
      <p:sp>
        <p:nvSpPr>
          <p:cNvPr id="1004" name="Google Shape;1004;p78"/>
          <p:cNvSpPr txBox="1"/>
          <p:nvPr>
            <p:ph idx="2" type="subTitle"/>
          </p:nvPr>
        </p:nvSpPr>
        <p:spPr>
          <a:xfrm>
            <a:off x="744550" y="1772875"/>
            <a:ext cx="114267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a:t>What </a:t>
            </a:r>
            <a:r>
              <a:rPr lang="en-US"/>
              <a:t>National Security</a:t>
            </a:r>
            <a:r>
              <a:rPr lang="en-US"/>
              <a:t> risks should UK Energy Companies consider here?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47"/>
          <p:cNvSpPr txBox="1"/>
          <p:nvPr>
            <p:ph idx="2" type="title"/>
          </p:nvPr>
        </p:nvSpPr>
        <p:spPr>
          <a:xfrm>
            <a:off x="7016221" y="2759950"/>
            <a:ext cx="4633200" cy="956400"/>
          </a:xfrm>
          <a:prstGeom prst="rect">
            <a:avLst/>
          </a:prstGeom>
        </p:spPr>
        <p:txBody>
          <a:bodyPr anchorCtr="0" anchor="t" bIns="0" lIns="0" spcFirstLastPara="1" rIns="0" wrap="square" tIns="0">
            <a:normAutofit fontScale="90000"/>
          </a:bodyPr>
          <a:lstStyle/>
          <a:p>
            <a:pPr indent="0" lvl="0" marL="0" rtl="0" algn="ctr">
              <a:spcBef>
                <a:spcPts val="0"/>
              </a:spcBef>
              <a:spcAft>
                <a:spcPts val="0"/>
              </a:spcAft>
              <a:buNone/>
            </a:pPr>
            <a:r>
              <a:rPr b="1" lang="en-US" sz="4400">
                <a:latin typeface="Inter Tight"/>
                <a:ea typeface="Inter Tight"/>
                <a:cs typeface="Inter Tight"/>
                <a:sym typeface="Inter Tight"/>
              </a:rPr>
              <a:t>What is threat intelligence?</a:t>
            </a:r>
            <a:endParaRPr b="1" sz="4400">
              <a:latin typeface="Inter Tight"/>
              <a:ea typeface="Inter Tight"/>
              <a:cs typeface="Inter Tight"/>
              <a:sym typeface="Inter Tight"/>
            </a:endParaRPr>
          </a:p>
        </p:txBody>
      </p:sp>
      <p:sp>
        <p:nvSpPr>
          <p:cNvPr id="478" name="Google Shape;478;p47"/>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479" name="Google Shape;479;p47" title="Screenshot 2026-02-09 at 16.47.08.png"/>
          <p:cNvPicPr preferRelativeResize="0"/>
          <p:nvPr/>
        </p:nvPicPr>
        <p:blipFill rotWithShape="1">
          <a:blip r:embed="rId3">
            <a:alphaModFix/>
          </a:blip>
          <a:srcRect b="0" l="0" r="1603" t="6428"/>
          <a:stretch/>
        </p:blipFill>
        <p:spPr>
          <a:xfrm>
            <a:off x="95750" y="2421500"/>
            <a:ext cx="5879097" cy="12948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48"/>
          <p:cNvSpPr txBox="1"/>
          <p:nvPr>
            <p:ph type="title"/>
          </p:nvPr>
        </p:nvSpPr>
        <p:spPr>
          <a:xfrm>
            <a:off x="545975" y="362275"/>
            <a:ext cx="8480400" cy="10506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SzPts val="3200"/>
              <a:buNone/>
            </a:pPr>
            <a:r>
              <a:rPr lang="en-US"/>
              <a:t>Recorded Future is the world’s largest Threat Intelligence company</a:t>
            </a:r>
            <a:endParaRPr/>
          </a:p>
        </p:txBody>
      </p:sp>
      <p:sp>
        <p:nvSpPr>
          <p:cNvPr id="486" name="Google Shape;486;p48"/>
          <p:cNvSpPr/>
          <p:nvPr/>
        </p:nvSpPr>
        <p:spPr>
          <a:xfrm>
            <a:off x="10586538" y="1741801"/>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Inter"/>
              <a:ea typeface="Inter"/>
              <a:cs typeface="Inter"/>
              <a:sym typeface="Inter"/>
            </a:endParaRPr>
          </a:p>
        </p:txBody>
      </p:sp>
      <p:sp>
        <p:nvSpPr>
          <p:cNvPr id="487" name="Google Shape;487;p48"/>
          <p:cNvSpPr/>
          <p:nvPr/>
        </p:nvSpPr>
        <p:spPr>
          <a:xfrm>
            <a:off x="8500963" y="1741801"/>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Inter"/>
              <a:ea typeface="Inter"/>
              <a:cs typeface="Inter"/>
              <a:sym typeface="Inter"/>
            </a:endParaRPr>
          </a:p>
        </p:txBody>
      </p:sp>
      <p:sp>
        <p:nvSpPr>
          <p:cNvPr id="488" name="Google Shape;488;p48"/>
          <p:cNvSpPr/>
          <p:nvPr/>
        </p:nvSpPr>
        <p:spPr>
          <a:xfrm>
            <a:off x="906600" y="1741801"/>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Inter"/>
              <a:ea typeface="Inter"/>
              <a:cs typeface="Inter"/>
              <a:sym typeface="Inter"/>
            </a:endParaRPr>
          </a:p>
        </p:txBody>
      </p:sp>
      <p:sp>
        <p:nvSpPr>
          <p:cNvPr id="489" name="Google Shape;489;p48"/>
          <p:cNvSpPr txBox="1"/>
          <p:nvPr/>
        </p:nvSpPr>
        <p:spPr>
          <a:xfrm>
            <a:off x="512900" y="2529213"/>
            <a:ext cx="1500000" cy="5604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100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Mission</a:t>
            </a:r>
            <a:r>
              <a:rPr b="1" i="0" lang="en-US" sz="1100" u="none" cap="none" strike="noStrike">
                <a:solidFill>
                  <a:srgbClr val="212121"/>
                </a:solidFill>
                <a:latin typeface="Inter Tight"/>
                <a:ea typeface="Inter Tight"/>
                <a:cs typeface="Inter Tight"/>
                <a:sym typeface="Inter Tight"/>
              </a:rPr>
              <a:t>                           </a:t>
            </a:r>
            <a:r>
              <a:rPr i="0" lang="en-US" sz="1100" u="none" cap="none" strike="noStrike">
                <a:solidFill>
                  <a:srgbClr val="212121"/>
                </a:solidFill>
                <a:latin typeface="Inter Tight"/>
                <a:ea typeface="Inter Tight"/>
                <a:cs typeface="Inter Tight"/>
                <a:sym typeface="Inter Tight"/>
              </a:rPr>
              <a:t>Securing our world                  with Intelligence</a:t>
            </a:r>
            <a:endParaRPr i="0" sz="1100" u="none" cap="none" strike="noStrike">
              <a:solidFill>
                <a:srgbClr val="212121"/>
              </a:solidFill>
              <a:latin typeface="Inter Tight"/>
              <a:ea typeface="Inter Tight"/>
              <a:cs typeface="Inter Tight"/>
              <a:sym typeface="Inter Tight"/>
            </a:endParaRPr>
          </a:p>
        </p:txBody>
      </p:sp>
      <p:sp>
        <p:nvSpPr>
          <p:cNvPr id="490" name="Google Shape;490;p48"/>
          <p:cNvSpPr txBox="1"/>
          <p:nvPr/>
        </p:nvSpPr>
        <p:spPr>
          <a:xfrm>
            <a:off x="2510600" y="2529213"/>
            <a:ext cx="12780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500"/>
              <a:buFont typeface="Arial"/>
              <a:buNone/>
            </a:pPr>
            <a:r>
              <a:rPr b="1" i="0" lang="en-US" sz="1100" u="none" cap="none" strike="noStrike">
                <a:solidFill>
                  <a:schemeClr val="dk2"/>
                </a:solidFill>
                <a:latin typeface="Inter Tight"/>
                <a:ea typeface="Inter Tight"/>
                <a:cs typeface="Inter Tight"/>
                <a:sym typeface="Inter Tight"/>
              </a:rPr>
              <a:t>1,</a:t>
            </a:r>
            <a:r>
              <a:rPr b="1" lang="en-US" sz="1100">
                <a:solidFill>
                  <a:schemeClr val="dk2"/>
                </a:solidFill>
                <a:latin typeface="Inter Tight"/>
                <a:ea typeface="Inter Tight"/>
                <a:cs typeface="Inter Tight"/>
                <a:sym typeface="Inter Tight"/>
              </a:rPr>
              <a:t>9</a:t>
            </a:r>
            <a:r>
              <a:rPr b="1" i="0" lang="en-US" sz="1100" u="none" cap="none" strike="noStrike">
                <a:solidFill>
                  <a:schemeClr val="dk2"/>
                </a:solidFill>
                <a:latin typeface="Inter Tight"/>
                <a:ea typeface="Inter Tight"/>
                <a:cs typeface="Inter Tight"/>
                <a:sym typeface="Inter Tight"/>
              </a:rPr>
              <a:t>00+</a:t>
            </a:r>
            <a:endParaRPr i="0" sz="1100" u="none" cap="none" strike="noStrike">
              <a:solidFill>
                <a:schemeClr val="dk2"/>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300"/>
              <a:buFont typeface="Arial"/>
              <a:buNone/>
            </a:pPr>
            <a:r>
              <a:rPr lang="en-US" sz="1100">
                <a:solidFill>
                  <a:srgbClr val="212121"/>
                </a:solidFill>
                <a:latin typeface="Inter Tight"/>
                <a:ea typeface="Inter Tight"/>
                <a:cs typeface="Inter Tight"/>
                <a:sym typeface="Inter Tight"/>
              </a:rPr>
              <a:t>Customers</a:t>
            </a:r>
            <a:endParaRPr b="1" i="0" sz="1100" u="none" cap="none" strike="noStrike">
              <a:solidFill>
                <a:srgbClr val="212121"/>
              </a:solidFill>
              <a:latin typeface="Inter Tight"/>
              <a:ea typeface="Inter Tight"/>
              <a:cs typeface="Inter Tight"/>
              <a:sym typeface="Inter Tight"/>
            </a:endParaRPr>
          </a:p>
        </p:txBody>
      </p:sp>
      <p:sp>
        <p:nvSpPr>
          <p:cNvPr id="491" name="Google Shape;491;p48"/>
          <p:cNvSpPr txBox="1"/>
          <p:nvPr/>
        </p:nvSpPr>
        <p:spPr>
          <a:xfrm>
            <a:off x="4517800" y="2529213"/>
            <a:ext cx="10608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$3</a:t>
            </a:r>
            <a:r>
              <a:rPr b="1" lang="en-US" sz="1100">
                <a:solidFill>
                  <a:schemeClr val="dk2"/>
                </a:solidFill>
                <a:latin typeface="Inter Tight"/>
                <a:ea typeface="Inter Tight"/>
                <a:cs typeface="Inter Tight"/>
                <a:sym typeface="Inter Tight"/>
              </a:rPr>
              <a:t>5</a:t>
            </a:r>
            <a:r>
              <a:rPr b="1" i="0" lang="en-US" sz="1100" u="none" cap="none" strike="noStrike">
                <a:solidFill>
                  <a:schemeClr val="dk2"/>
                </a:solidFill>
                <a:latin typeface="Inter Tight"/>
                <a:ea typeface="Inter Tight"/>
                <a:cs typeface="Inter Tight"/>
                <a:sym typeface="Inter Tight"/>
              </a:rPr>
              <a:t>0M+</a:t>
            </a:r>
            <a:endParaRPr b="1" i="0" sz="1100" u="none" cap="none" strike="noStrike">
              <a:solidFill>
                <a:schemeClr val="dk2"/>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300"/>
              <a:buFont typeface="Arial"/>
              <a:buNone/>
            </a:pPr>
            <a:r>
              <a:rPr i="0" lang="en-US" sz="1100" u="none" cap="none" strike="noStrike">
                <a:solidFill>
                  <a:srgbClr val="212121"/>
                </a:solidFill>
                <a:latin typeface="Inter Tight Light"/>
                <a:ea typeface="Inter Tight Light"/>
                <a:cs typeface="Inter Tight Light"/>
                <a:sym typeface="Inter Tight Light"/>
              </a:rPr>
              <a:t>ARR</a:t>
            </a:r>
            <a:endParaRPr i="0" sz="1100" u="none" cap="none" strike="noStrike">
              <a:solidFill>
                <a:srgbClr val="212121"/>
              </a:solidFill>
              <a:latin typeface="Inter Tight Light"/>
              <a:ea typeface="Inter Tight Light"/>
              <a:cs typeface="Inter Tight Light"/>
              <a:sym typeface="Inter Tight Light"/>
            </a:endParaRPr>
          </a:p>
        </p:txBody>
      </p:sp>
      <p:sp>
        <p:nvSpPr>
          <p:cNvPr id="492" name="Google Shape;492;p48"/>
          <p:cNvSpPr/>
          <p:nvPr/>
        </p:nvSpPr>
        <p:spPr>
          <a:xfrm>
            <a:off x="2805200" y="1741801"/>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Inter"/>
              <a:ea typeface="Inter"/>
              <a:cs typeface="Inter"/>
              <a:sym typeface="Inter"/>
            </a:endParaRPr>
          </a:p>
        </p:txBody>
      </p:sp>
      <p:sp>
        <p:nvSpPr>
          <p:cNvPr id="493" name="Google Shape;493;p48"/>
          <p:cNvSpPr/>
          <p:nvPr/>
        </p:nvSpPr>
        <p:spPr>
          <a:xfrm>
            <a:off x="4703800" y="1741801"/>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Inter"/>
              <a:ea typeface="Inter"/>
              <a:cs typeface="Inter"/>
              <a:sym typeface="Inter"/>
            </a:endParaRPr>
          </a:p>
        </p:txBody>
      </p:sp>
      <p:sp>
        <p:nvSpPr>
          <p:cNvPr id="494" name="Google Shape;494;p48"/>
          <p:cNvSpPr txBox="1"/>
          <p:nvPr/>
        </p:nvSpPr>
        <p:spPr>
          <a:xfrm>
            <a:off x="8314963" y="2529213"/>
            <a:ext cx="10608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1,000+ </a:t>
            </a:r>
            <a:r>
              <a:rPr i="0" lang="en-US" sz="1100" u="none" cap="none" strike="noStrike">
                <a:solidFill>
                  <a:srgbClr val="212121"/>
                </a:solidFill>
                <a:latin typeface="Inter Tight Light"/>
                <a:ea typeface="Inter Tight Light"/>
                <a:cs typeface="Inter Tight Light"/>
                <a:sym typeface="Inter Tight Light"/>
              </a:rPr>
              <a:t>Employees</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300"/>
              <a:buFont typeface="Arial"/>
              <a:buNone/>
            </a:pPr>
            <a:r>
              <a:t/>
            </a:r>
            <a:endParaRPr i="0" sz="1100" u="none" cap="none" strike="noStrike">
              <a:solidFill>
                <a:srgbClr val="212121"/>
              </a:solidFill>
              <a:latin typeface="Inter Tight Light"/>
              <a:ea typeface="Inter Tight Light"/>
              <a:cs typeface="Inter Tight Light"/>
              <a:sym typeface="Inter Tight Light"/>
            </a:endParaRPr>
          </a:p>
        </p:txBody>
      </p:sp>
      <p:sp>
        <p:nvSpPr>
          <p:cNvPr id="495" name="Google Shape;495;p48"/>
          <p:cNvSpPr txBox="1"/>
          <p:nvPr/>
        </p:nvSpPr>
        <p:spPr>
          <a:xfrm>
            <a:off x="9881838" y="2529213"/>
            <a:ext cx="2098200" cy="699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Industry Leader</a:t>
            </a:r>
            <a:r>
              <a:rPr i="0" lang="en-US" sz="1100" u="none" cap="none" strike="noStrike">
                <a:solidFill>
                  <a:srgbClr val="212121"/>
                </a:solidFill>
                <a:latin typeface="Inter Tight Light"/>
                <a:ea typeface="Inter Tight Light"/>
                <a:cs typeface="Inter Tight Light"/>
                <a:sym typeface="Inter Tight Light"/>
              </a:rPr>
              <a:t>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000"/>
              <a:buFont typeface="Arial"/>
              <a:buNone/>
            </a:pPr>
            <a:r>
              <a:rPr i="0" lang="en-US" sz="1100" u="none" cap="none" strike="noStrike">
                <a:solidFill>
                  <a:srgbClr val="212121"/>
                </a:solidFill>
                <a:latin typeface="Inter Tight Light"/>
                <a:ea typeface="Inter Tight Light"/>
                <a:cs typeface="Inter Tight Light"/>
                <a:sym typeface="Inter Tight Light"/>
              </a:rPr>
              <a:t>Forrester Wave Frost+Sullivan Leader, Fast Company World's Most Innovative Companies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p:txBody>
      </p:sp>
      <p:sp>
        <p:nvSpPr>
          <p:cNvPr id="496" name="Google Shape;496;p48"/>
          <p:cNvSpPr/>
          <p:nvPr/>
        </p:nvSpPr>
        <p:spPr>
          <a:xfrm>
            <a:off x="6602375" y="1741801"/>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Inter"/>
              <a:ea typeface="Inter"/>
              <a:cs typeface="Inter"/>
              <a:sym typeface="Inter"/>
            </a:endParaRPr>
          </a:p>
        </p:txBody>
      </p:sp>
      <p:sp>
        <p:nvSpPr>
          <p:cNvPr id="497" name="Google Shape;497;p48"/>
          <p:cNvSpPr txBox="1"/>
          <p:nvPr/>
        </p:nvSpPr>
        <p:spPr>
          <a:xfrm>
            <a:off x="5938775" y="2529213"/>
            <a:ext cx="2016000" cy="699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200"/>
              <a:buFont typeface="Arial"/>
              <a:buNone/>
            </a:pPr>
            <a:r>
              <a:rPr b="1" i="0" lang="en-US" sz="1100" u="none" cap="none" strike="noStrike">
                <a:solidFill>
                  <a:schemeClr val="dk2"/>
                </a:solidFill>
                <a:latin typeface="Inter Tight"/>
                <a:ea typeface="Inter Tight"/>
                <a:cs typeface="Inter Tight"/>
                <a:sym typeface="Inter Tight"/>
              </a:rPr>
              <a:t>Offices in</a:t>
            </a:r>
            <a:endParaRPr b="1" sz="1100">
              <a:solidFill>
                <a:schemeClr val="dk2"/>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200"/>
              <a:buFont typeface="Arial"/>
              <a:buNone/>
            </a:pPr>
            <a:r>
              <a:rPr i="0" lang="en-US" sz="1100" u="none" cap="none" strike="noStrike">
                <a:solidFill>
                  <a:srgbClr val="212121"/>
                </a:solidFill>
                <a:latin typeface="Inter Tight Light"/>
                <a:ea typeface="Inter Tight Light"/>
                <a:cs typeface="Inter Tight Light"/>
                <a:sym typeface="Inter Tight Light"/>
              </a:rPr>
              <a:t>Boston, Washington, Göteborg, London, Tokyo, Dubai, Singapore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p:txBody>
      </p:sp>
      <p:sp>
        <p:nvSpPr>
          <p:cNvPr id="498" name="Google Shape;498;p48"/>
          <p:cNvSpPr/>
          <p:nvPr/>
        </p:nvSpPr>
        <p:spPr>
          <a:xfrm>
            <a:off x="10586538" y="3516113"/>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Inter Tight"/>
              <a:ea typeface="Inter Tight"/>
              <a:cs typeface="Inter Tight"/>
              <a:sym typeface="Inter Tight"/>
            </a:endParaRPr>
          </a:p>
        </p:txBody>
      </p:sp>
      <p:sp>
        <p:nvSpPr>
          <p:cNvPr id="499" name="Google Shape;499;p48"/>
          <p:cNvSpPr/>
          <p:nvPr/>
        </p:nvSpPr>
        <p:spPr>
          <a:xfrm>
            <a:off x="8501038" y="3516113"/>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Inter Tight"/>
              <a:ea typeface="Inter Tight"/>
              <a:cs typeface="Inter Tight"/>
              <a:sym typeface="Inter Tight"/>
            </a:endParaRPr>
          </a:p>
        </p:txBody>
      </p:sp>
      <p:sp>
        <p:nvSpPr>
          <p:cNvPr id="500" name="Google Shape;500;p48"/>
          <p:cNvSpPr/>
          <p:nvPr/>
        </p:nvSpPr>
        <p:spPr>
          <a:xfrm>
            <a:off x="906600" y="3516113"/>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Inter Tight"/>
              <a:ea typeface="Inter Tight"/>
              <a:cs typeface="Inter Tight"/>
              <a:sym typeface="Inter Tight"/>
            </a:endParaRPr>
          </a:p>
        </p:txBody>
      </p:sp>
      <p:sp>
        <p:nvSpPr>
          <p:cNvPr id="501" name="Google Shape;501;p48"/>
          <p:cNvSpPr txBox="1"/>
          <p:nvPr/>
        </p:nvSpPr>
        <p:spPr>
          <a:xfrm>
            <a:off x="454200" y="4303563"/>
            <a:ext cx="1617600" cy="6165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9 products </a:t>
            </a:r>
            <a:r>
              <a:rPr b="1" i="0" lang="en-US" sz="1100" u="none" cap="none" strike="noStrike">
                <a:solidFill>
                  <a:srgbClr val="212121"/>
                </a:solidFill>
                <a:latin typeface="Inter Tight"/>
                <a:ea typeface="Inter Tight"/>
                <a:cs typeface="Inter Tight"/>
                <a:sym typeface="Inter Tight"/>
              </a:rPr>
              <a:t>                  </a:t>
            </a:r>
            <a:r>
              <a:rPr i="0" lang="en-US" sz="1100" u="none" cap="none" strike="noStrike">
                <a:solidFill>
                  <a:srgbClr val="212121"/>
                </a:solidFill>
                <a:latin typeface="Inter Tight"/>
                <a:ea typeface="Inter Tight"/>
                <a:cs typeface="Inter Tight"/>
                <a:sym typeface="Inter Tight"/>
              </a:rPr>
              <a:t>deliver Intelligence across the Enterprise</a:t>
            </a:r>
            <a:endParaRPr i="0" sz="1100" u="none" cap="none" strike="noStrike">
              <a:solidFill>
                <a:srgbClr val="212121"/>
              </a:solidFill>
              <a:latin typeface="Inter Tight"/>
              <a:ea typeface="Inter Tight"/>
              <a:cs typeface="Inter Tight"/>
              <a:sym typeface="Inter Tight"/>
            </a:endParaRPr>
          </a:p>
          <a:p>
            <a:pPr indent="0" lvl="0" marL="0" marR="0" rtl="0" algn="ctr">
              <a:lnSpc>
                <a:spcPct val="100000"/>
              </a:lnSpc>
              <a:spcBef>
                <a:spcPts val="1000"/>
              </a:spcBef>
              <a:spcAft>
                <a:spcPts val="0"/>
              </a:spcAft>
              <a:buClr>
                <a:srgbClr val="000000"/>
              </a:buClr>
              <a:buSzPts val="1100"/>
              <a:buFont typeface="Arial"/>
              <a:buNone/>
            </a:pPr>
            <a:r>
              <a:t/>
            </a:r>
            <a:endParaRPr b="1" i="0" sz="1100" u="none" cap="none" strike="noStrike">
              <a:solidFill>
                <a:srgbClr val="212121"/>
              </a:solidFill>
              <a:latin typeface="Inter Tight"/>
              <a:ea typeface="Inter Tight"/>
              <a:cs typeface="Inter Tight"/>
              <a:sym typeface="Inter Tight"/>
            </a:endParaRPr>
          </a:p>
          <a:p>
            <a:pPr indent="0" lvl="0" marL="0" marR="0" rtl="0" algn="ctr">
              <a:lnSpc>
                <a:spcPct val="100000"/>
              </a:lnSpc>
              <a:spcBef>
                <a:spcPts val="1000"/>
              </a:spcBef>
              <a:spcAft>
                <a:spcPts val="1000"/>
              </a:spcAft>
              <a:buClr>
                <a:srgbClr val="000000"/>
              </a:buClr>
              <a:buSzPts val="1300"/>
              <a:buFont typeface="Arial"/>
              <a:buNone/>
            </a:pPr>
            <a:r>
              <a:t/>
            </a:r>
            <a:endParaRPr b="1" i="0" sz="1100" u="none" cap="none" strike="noStrike">
              <a:solidFill>
                <a:srgbClr val="212121"/>
              </a:solidFill>
              <a:latin typeface="Inter Tight"/>
              <a:ea typeface="Inter Tight"/>
              <a:cs typeface="Inter Tight"/>
              <a:sym typeface="Inter Tight"/>
            </a:endParaRPr>
          </a:p>
        </p:txBody>
      </p:sp>
      <p:sp>
        <p:nvSpPr>
          <p:cNvPr id="502" name="Google Shape;502;p48"/>
          <p:cNvSpPr txBox="1"/>
          <p:nvPr/>
        </p:nvSpPr>
        <p:spPr>
          <a:xfrm>
            <a:off x="2355050" y="4306363"/>
            <a:ext cx="15891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Intelligence Graph</a:t>
            </a:r>
            <a:r>
              <a:rPr b="1" baseline="30000" lang="en-US" sz="1100">
                <a:solidFill>
                  <a:schemeClr val="dk2"/>
                </a:solidFill>
                <a:latin typeface="Inter Tight"/>
                <a:ea typeface="Inter Tight"/>
                <a:cs typeface="Inter Tight"/>
                <a:sym typeface="Inter Tight"/>
              </a:rPr>
              <a:t>Ⓡ</a:t>
            </a:r>
            <a:r>
              <a:rPr b="1" i="0" lang="en-US" sz="1100" u="none" cap="none" strike="noStrike">
                <a:solidFill>
                  <a:schemeClr val="dk2"/>
                </a:solidFill>
                <a:latin typeface="Inter Tight"/>
                <a:ea typeface="Inter Tight"/>
                <a:cs typeface="Inter Tight"/>
                <a:sym typeface="Inter Tight"/>
              </a:rPr>
              <a:t> </a:t>
            </a:r>
            <a:br>
              <a:rPr b="1" i="0" lang="en-US" sz="1100" u="none" cap="none" strike="noStrike">
                <a:solidFill>
                  <a:srgbClr val="212121"/>
                </a:solidFill>
                <a:latin typeface="Inter Tight"/>
                <a:ea typeface="Inter Tight"/>
                <a:cs typeface="Inter Tight"/>
                <a:sym typeface="Inter Tight"/>
              </a:rPr>
            </a:br>
            <a:r>
              <a:rPr i="0" lang="en-US" sz="1100" u="none" cap="none" strike="noStrike">
                <a:solidFill>
                  <a:srgbClr val="212121"/>
                </a:solidFill>
                <a:latin typeface="Inter Tight"/>
                <a:ea typeface="Inter Tight"/>
                <a:cs typeface="Inter Tight"/>
                <a:sym typeface="Inter Tight"/>
              </a:rPr>
              <a:t>largest Intelligence repository</a:t>
            </a:r>
            <a:endParaRPr i="0" sz="1100" u="none" cap="none" strike="noStrike">
              <a:solidFill>
                <a:srgbClr val="212121"/>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300"/>
              <a:buFont typeface="Arial"/>
              <a:buNone/>
            </a:pPr>
            <a:r>
              <a:t/>
            </a:r>
            <a:endParaRPr i="0" sz="1100" u="none" cap="none" strike="noStrike">
              <a:solidFill>
                <a:srgbClr val="212121"/>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300"/>
              <a:buFont typeface="Arial"/>
              <a:buNone/>
            </a:pPr>
            <a:r>
              <a:t/>
            </a:r>
            <a:endParaRPr i="0" sz="1100" u="none" cap="none" strike="noStrike">
              <a:solidFill>
                <a:srgbClr val="212121"/>
              </a:solidFill>
              <a:latin typeface="Inter Tight"/>
              <a:ea typeface="Inter Tight"/>
              <a:cs typeface="Inter Tight"/>
              <a:sym typeface="Inter Tight"/>
            </a:endParaRPr>
          </a:p>
        </p:txBody>
      </p:sp>
      <p:sp>
        <p:nvSpPr>
          <p:cNvPr id="503" name="Google Shape;503;p48"/>
          <p:cNvSpPr txBox="1"/>
          <p:nvPr/>
        </p:nvSpPr>
        <p:spPr>
          <a:xfrm>
            <a:off x="4227550" y="4303538"/>
            <a:ext cx="16413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100+ integrations</a:t>
            </a:r>
            <a:r>
              <a:rPr i="0" lang="en-US" sz="1100" u="none" cap="none" strike="noStrike">
                <a:solidFill>
                  <a:schemeClr val="dk2"/>
                </a:solidFill>
                <a:latin typeface="Inter Tight Light"/>
                <a:ea typeface="Inter Tight Light"/>
                <a:cs typeface="Inter Tight Light"/>
                <a:sym typeface="Inter Tight Light"/>
              </a:rPr>
              <a:t> </a:t>
            </a:r>
            <a:endParaRPr i="0" sz="1100" u="none" cap="none" strike="noStrike">
              <a:solidFill>
                <a:schemeClr val="dk2"/>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rPr i="0" lang="en-US" sz="1100" u="none" cap="none" strike="noStrike">
                <a:solidFill>
                  <a:srgbClr val="212121"/>
                </a:solidFill>
                <a:latin typeface="Inter Tight Light"/>
                <a:ea typeface="Inter Tight Light"/>
                <a:cs typeface="Inter Tight Light"/>
                <a:sym typeface="Inter Tight Light"/>
              </a:rPr>
              <a:t>with leading security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rPr i="0" lang="en-US" sz="1100" u="none" cap="none" strike="noStrike">
                <a:solidFill>
                  <a:srgbClr val="212121"/>
                </a:solidFill>
                <a:latin typeface="Inter Tight Light"/>
                <a:ea typeface="Inter Tight Light"/>
                <a:cs typeface="Inter Tight Light"/>
                <a:sym typeface="Inter Tight Light"/>
              </a:rPr>
              <a:t>applications</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300"/>
              <a:buFont typeface="Arial"/>
              <a:buNone/>
            </a:pPr>
            <a:r>
              <a:t/>
            </a:r>
            <a:endParaRPr b="1" i="0" sz="1100" u="none" cap="none" strike="noStrike">
              <a:solidFill>
                <a:srgbClr val="212121"/>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300"/>
              <a:buFont typeface="Arial"/>
              <a:buNone/>
            </a:pPr>
            <a:r>
              <a:t/>
            </a:r>
            <a:endParaRPr b="1" i="0" sz="1100" u="none" cap="none" strike="noStrike">
              <a:solidFill>
                <a:srgbClr val="212121"/>
              </a:solidFill>
              <a:latin typeface="Inter Tight"/>
              <a:ea typeface="Inter Tight"/>
              <a:cs typeface="Inter Tight"/>
              <a:sym typeface="Inter Tight"/>
            </a:endParaRPr>
          </a:p>
        </p:txBody>
      </p:sp>
      <p:sp>
        <p:nvSpPr>
          <p:cNvPr id="504" name="Google Shape;504;p48"/>
          <p:cNvSpPr/>
          <p:nvPr/>
        </p:nvSpPr>
        <p:spPr>
          <a:xfrm>
            <a:off x="2805200" y="3516113"/>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Inter Tight"/>
              <a:ea typeface="Inter Tight"/>
              <a:cs typeface="Inter Tight"/>
              <a:sym typeface="Inter Tight"/>
            </a:endParaRPr>
          </a:p>
        </p:txBody>
      </p:sp>
      <p:sp>
        <p:nvSpPr>
          <p:cNvPr id="505" name="Google Shape;505;p48"/>
          <p:cNvSpPr/>
          <p:nvPr/>
        </p:nvSpPr>
        <p:spPr>
          <a:xfrm>
            <a:off x="4703800" y="3516113"/>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Inter Tight"/>
              <a:ea typeface="Inter Tight"/>
              <a:cs typeface="Inter Tight"/>
              <a:sym typeface="Inter Tight"/>
            </a:endParaRPr>
          </a:p>
        </p:txBody>
      </p:sp>
      <p:sp>
        <p:nvSpPr>
          <p:cNvPr id="506" name="Google Shape;506;p48"/>
          <p:cNvSpPr txBox="1"/>
          <p:nvPr/>
        </p:nvSpPr>
        <p:spPr>
          <a:xfrm>
            <a:off x="8036638" y="4303538"/>
            <a:ext cx="16176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Trusted by </a:t>
            </a:r>
            <a:r>
              <a:rPr b="1" lang="en-US" sz="1100">
                <a:solidFill>
                  <a:schemeClr val="dk2"/>
                </a:solidFill>
                <a:latin typeface="Inter Tight"/>
                <a:ea typeface="Inter Tight"/>
                <a:cs typeface="Inter Tight"/>
                <a:sym typeface="Inter Tight"/>
              </a:rPr>
              <a:t>45+</a:t>
            </a:r>
            <a:r>
              <a:rPr b="1" i="0" lang="en-US" sz="1100" u="none" cap="none" strike="noStrike">
                <a:solidFill>
                  <a:schemeClr val="dk2"/>
                </a:solidFill>
                <a:latin typeface="Inter Tight"/>
                <a:ea typeface="Inter Tight"/>
                <a:cs typeface="Inter Tight"/>
                <a:sym typeface="Inter Tight"/>
              </a:rPr>
              <a:t> </a:t>
            </a:r>
            <a:r>
              <a:rPr i="0" lang="en-US" sz="1100" u="none" cap="none" strike="noStrike">
                <a:solidFill>
                  <a:srgbClr val="212121"/>
                </a:solidFill>
                <a:latin typeface="Inter Tight Light"/>
                <a:ea typeface="Inter Tight Light"/>
                <a:cs typeface="Inter Tight Light"/>
                <a:sym typeface="Inter Tight Light"/>
              </a:rPr>
              <a:t>sovereign governments</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300"/>
              <a:buFont typeface="Arial"/>
              <a:buNone/>
            </a:pPr>
            <a:r>
              <a:t/>
            </a:r>
            <a:endParaRPr i="0" sz="1100" u="none" cap="none" strike="noStrike">
              <a:solidFill>
                <a:srgbClr val="212121"/>
              </a:solidFill>
              <a:latin typeface="Inter Tight Light"/>
              <a:ea typeface="Inter Tight Light"/>
              <a:cs typeface="Inter Tight Light"/>
              <a:sym typeface="Inter Tight Light"/>
            </a:endParaRPr>
          </a:p>
        </p:txBody>
      </p:sp>
      <p:sp>
        <p:nvSpPr>
          <p:cNvPr id="507" name="Google Shape;507;p48"/>
          <p:cNvSpPr txBox="1"/>
          <p:nvPr/>
        </p:nvSpPr>
        <p:spPr>
          <a:xfrm>
            <a:off x="9922938" y="4303526"/>
            <a:ext cx="20160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#1 cybersecurity</a:t>
            </a:r>
            <a:endParaRPr b="1" i="0" sz="1100" u="none" cap="none" strike="noStrike">
              <a:solidFill>
                <a:schemeClr val="dk2"/>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100"/>
              <a:buFont typeface="Arial"/>
              <a:buNone/>
            </a:pPr>
            <a:r>
              <a:rPr i="0" lang="en-US" sz="1100" u="none" cap="none" strike="noStrike">
                <a:solidFill>
                  <a:srgbClr val="212121"/>
                </a:solidFill>
                <a:latin typeface="Inter Tight Light"/>
                <a:ea typeface="Inter Tight Light"/>
                <a:cs typeface="Inter Tight Light"/>
                <a:sym typeface="Inter Tight Light"/>
              </a:rPr>
              <a:t>news site, podcast</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p:txBody>
      </p:sp>
      <p:sp>
        <p:nvSpPr>
          <p:cNvPr id="508" name="Google Shape;508;p48"/>
          <p:cNvSpPr/>
          <p:nvPr/>
        </p:nvSpPr>
        <p:spPr>
          <a:xfrm>
            <a:off x="6602388" y="3516113"/>
            <a:ext cx="688800" cy="6888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Inter Tight"/>
              <a:ea typeface="Inter Tight"/>
              <a:cs typeface="Inter Tight"/>
              <a:sym typeface="Inter Tight"/>
            </a:endParaRPr>
          </a:p>
        </p:txBody>
      </p:sp>
      <p:sp>
        <p:nvSpPr>
          <p:cNvPr id="509" name="Google Shape;509;p48"/>
          <p:cNvSpPr txBox="1"/>
          <p:nvPr/>
        </p:nvSpPr>
        <p:spPr>
          <a:xfrm>
            <a:off x="5997524" y="4303538"/>
            <a:ext cx="1898700" cy="471600"/>
          </a:xfrm>
          <a:prstGeom prst="rect">
            <a:avLst/>
          </a:prstGeom>
          <a:noFill/>
          <a:ln>
            <a:noFill/>
          </a:ln>
        </p:spPr>
        <p:txBody>
          <a:bodyPr anchorCtr="0" anchor="t" bIns="91425" lIns="91425" spcFirstLastPara="1" rIns="91425" wrap="square" tIns="0">
            <a:noAutofit/>
          </a:bodyPr>
          <a:lstStyle/>
          <a:p>
            <a:pPr indent="0" lvl="0" marL="0" marR="0" rtl="0" algn="ctr">
              <a:lnSpc>
                <a:spcPct val="100000"/>
              </a:lnSpc>
              <a:spcBef>
                <a:spcPts val="0"/>
              </a:spcBef>
              <a:spcAft>
                <a:spcPts val="0"/>
              </a:spcAft>
              <a:buClr>
                <a:srgbClr val="000000"/>
              </a:buClr>
              <a:buSzPts val="1300"/>
              <a:buFont typeface="Arial"/>
              <a:buNone/>
            </a:pPr>
            <a:r>
              <a:rPr b="1" i="0" lang="en-US" sz="1100" u="none" cap="none" strike="noStrike">
                <a:solidFill>
                  <a:schemeClr val="dk2"/>
                </a:solidFill>
                <a:latin typeface="Inter Tight"/>
                <a:ea typeface="Inter Tight"/>
                <a:cs typeface="Inter Tight"/>
                <a:sym typeface="Inter Tight"/>
              </a:rPr>
              <a:t>Insikt Group®</a:t>
            </a:r>
            <a:endParaRPr b="1" i="0" sz="1100" u="none" cap="none" strike="noStrike">
              <a:solidFill>
                <a:schemeClr val="dk2"/>
              </a:solidFill>
              <a:latin typeface="Inter Tight"/>
              <a:ea typeface="Inter Tight"/>
              <a:cs typeface="Inter Tight"/>
              <a:sym typeface="Inter Tight"/>
            </a:endParaRPr>
          </a:p>
          <a:p>
            <a:pPr indent="0" lvl="0" marL="0" marR="0" rtl="0" algn="ctr">
              <a:lnSpc>
                <a:spcPct val="100000"/>
              </a:lnSpc>
              <a:spcBef>
                <a:spcPts val="0"/>
              </a:spcBef>
              <a:spcAft>
                <a:spcPts val="0"/>
              </a:spcAft>
              <a:buClr>
                <a:srgbClr val="000000"/>
              </a:buClr>
              <a:buSzPts val="1100"/>
              <a:buFont typeface="Arial"/>
              <a:buNone/>
            </a:pPr>
            <a:r>
              <a:rPr i="0" lang="en-US" sz="1100" u="none" cap="none" strike="noStrike">
                <a:solidFill>
                  <a:srgbClr val="212121"/>
                </a:solidFill>
                <a:latin typeface="Inter Tight Light"/>
                <a:ea typeface="Inter Tight Light"/>
                <a:cs typeface="Inter Tight Light"/>
                <a:sym typeface="Inter Tight Light"/>
              </a:rPr>
              <a:t> 80+ threat research analysts</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a:p>
            <a:pPr indent="0" lvl="0" marL="0" marR="0" rtl="0" algn="ctr">
              <a:lnSpc>
                <a:spcPct val="100000"/>
              </a:lnSpc>
              <a:spcBef>
                <a:spcPts val="0"/>
              </a:spcBef>
              <a:spcAft>
                <a:spcPts val="0"/>
              </a:spcAft>
              <a:buClr>
                <a:srgbClr val="000000"/>
              </a:buClr>
              <a:buSzPts val="1100"/>
              <a:buFont typeface="Arial"/>
              <a:buNone/>
            </a:pPr>
            <a:r>
              <a:t/>
            </a:r>
            <a:endParaRPr i="0" sz="1100" u="none" cap="none" strike="noStrike">
              <a:solidFill>
                <a:srgbClr val="212121"/>
              </a:solidFill>
              <a:latin typeface="Inter Tight Light"/>
              <a:ea typeface="Inter Tight Light"/>
              <a:cs typeface="Inter Tight Light"/>
              <a:sym typeface="Inter Tight Light"/>
            </a:endParaRPr>
          </a:p>
        </p:txBody>
      </p:sp>
      <p:cxnSp>
        <p:nvCxnSpPr>
          <p:cNvPr id="510" name="Google Shape;510;p48"/>
          <p:cNvCxnSpPr/>
          <p:nvPr/>
        </p:nvCxnSpPr>
        <p:spPr>
          <a:xfrm>
            <a:off x="564025" y="3289813"/>
            <a:ext cx="11229000" cy="0"/>
          </a:xfrm>
          <a:prstGeom prst="straightConnector1">
            <a:avLst/>
          </a:prstGeom>
          <a:noFill/>
          <a:ln cap="flat" cmpd="sng" w="9525">
            <a:solidFill>
              <a:schemeClr val="accent6"/>
            </a:solidFill>
            <a:prstDash val="solid"/>
            <a:round/>
            <a:headEnd len="sm" w="sm" type="none"/>
            <a:tailEnd len="sm" w="sm" type="none"/>
          </a:ln>
        </p:spPr>
      </p:cxnSp>
      <p:sp>
        <p:nvSpPr>
          <p:cNvPr id="511" name="Google Shape;511;p48"/>
          <p:cNvSpPr/>
          <p:nvPr/>
        </p:nvSpPr>
        <p:spPr>
          <a:xfrm>
            <a:off x="680975" y="5203925"/>
            <a:ext cx="4227900" cy="692100"/>
          </a:xfrm>
          <a:prstGeom prst="roundRect">
            <a:avLst>
              <a:gd fmla="val 16667" name="adj"/>
            </a:avLst>
          </a:prstGeom>
          <a:solidFill>
            <a:srgbClr val="D2E4FF">
              <a:alpha val="4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2000"/>
              <a:buFont typeface="Arial"/>
              <a:buNone/>
            </a:pPr>
            <a:r>
              <a:rPr lang="en-US" sz="2000">
                <a:solidFill>
                  <a:schemeClr val="lt2"/>
                </a:solidFill>
                <a:latin typeface="Inter Tight Black"/>
                <a:ea typeface="Inter Tight Black"/>
                <a:cs typeface="Inter Tight Black"/>
                <a:sym typeface="Inter Tight Black"/>
              </a:rPr>
              <a:t>5 of 10 </a:t>
            </a:r>
            <a:r>
              <a:rPr lang="en-US">
                <a:solidFill>
                  <a:schemeClr val="dk2"/>
                </a:solidFill>
                <a:latin typeface="Inter Tight Medium"/>
                <a:ea typeface="Inter Tight Medium"/>
                <a:cs typeface="Inter Tight Medium"/>
                <a:sym typeface="Inter Tight Medium"/>
              </a:rPr>
              <a:t>Largest companies in the world</a:t>
            </a:r>
            <a:endParaRPr b="1" i="0" sz="2000" u="none" cap="none" strike="noStrike">
              <a:solidFill>
                <a:schemeClr val="lt1"/>
              </a:solidFill>
              <a:latin typeface="Inter"/>
              <a:ea typeface="Inter"/>
              <a:cs typeface="Inter"/>
              <a:sym typeface="Inter"/>
            </a:endParaRPr>
          </a:p>
        </p:txBody>
      </p:sp>
      <p:cxnSp>
        <p:nvCxnSpPr>
          <p:cNvPr id="512" name="Google Shape;512;p48"/>
          <p:cNvCxnSpPr/>
          <p:nvPr/>
        </p:nvCxnSpPr>
        <p:spPr>
          <a:xfrm>
            <a:off x="4098893" y="1741813"/>
            <a:ext cx="0" cy="3361200"/>
          </a:xfrm>
          <a:prstGeom prst="straightConnector1">
            <a:avLst/>
          </a:prstGeom>
          <a:noFill/>
          <a:ln cap="flat" cmpd="sng" w="9525">
            <a:solidFill>
              <a:schemeClr val="accent6"/>
            </a:solidFill>
            <a:prstDash val="solid"/>
            <a:round/>
            <a:headEnd len="sm" w="sm" type="none"/>
            <a:tailEnd len="sm" w="sm" type="none"/>
          </a:ln>
        </p:spPr>
      </p:cxnSp>
      <p:cxnSp>
        <p:nvCxnSpPr>
          <p:cNvPr id="513" name="Google Shape;513;p48"/>
          <p:cNvCxnSpPr/>
          <p:nvPr/>
        </p:nvCxnSpPr>
        <p:spPr>
          <a:xfrm>
            <a:off x="2200298" y="1741813"/>
            <a:ext cx="0" cy="3361200"/>
          </a:xfrm>
          <a:prstGeom prst="straightConnector1">
            <a:avLst/>
          </a:prstGeom>
          <a:noFill/>
          <a:ln cap="flat" cmpd="sng" w="9525">
            <a:solidFill>
              <a:schemeClr val="accent6"/>
            </a:solidFill>
            <a:prstDash val="solid"/>
            <a:round/>
            <a:headEnd len="sm" w="sm" type="none"/>
            <a:tailEnd len="sm" w="sm" type="none"/>
          </a:ln>
        </p:spPr>
      </p:cxnSp>
      <p:cxnSp>
        <p:nvCxnSpPr>
          <p:cNvPr id="514" name="Google Shape;514;p48"/>
          <p:cNvCxnSpPr/>
          <p:nvPr/>
        </p:nvCxnSpPr>
        <p:spPr>
          <a:xfrm>
            <a:off x="5997488" y="1741813"/>
            <a:ext cx="0" cy="3361200"/>
          </a:xfrm>
          <a:prstGeom prst="straightConnector1">
            <a:avLst/>
          </a:prstGeom>
          <a:noFill/>
          <a:ln cap="flat" cmpd="sng" w="9525">
            <a:solidFill>
              <a:schemeClr val="accent6"/>
            </a:solidFill>
            <a:prstDash val="solid"/>
            <a:round/>
            <a:headEnd len="sm" w="sm" type="none"/>
            <a:tailEnd len="sm" w="sm" type="none"/>
          </a:ln>
        </p:spPr>
      </p:cxnSp>
      <p:cxnSp>
        <p:nvCxnSpPr>
          <p:cNvPr id="515" name="Google Shape;515;p48"/>
          <p:cNvCxnSpPr/>
          <p:nvPr/>
        </p:nvCxnSpPr>
        <p:spPr>
          <a:xfrm>
            <a:off x="7896083" y="1741813"/>
            <a:ext cx="0" cy="3361200"/>
          </a:xfrm>
          <a:prstGeom prst="straightConnector1">
            <a:avLst/>
          </a:prstGeom>
          <a:noFill/>
          <a:ln cap="flat" cmpd="sng" w="9525">
            <a:solidFill>
              <a:schemeClr val="accent6"/>
            </a:solidFill>
            <a:prstDash val="solid"/>
            <a:round/>
            <a:headEnd len="sm" w="sm" type="none"/>
            <a:tailEnd len="sm" w="sm" type="none"/>
          </a:ln>
        </p:spPr>
      </p:cxnSp>
      <p:cxnSp>
        <p:nvCxnSpPr>
          <p:cNvPr id="516" name="Google Shape;516;p48"/>
          <p:cNvCxnSpPr/>
          <p:nvPr/>
        </p:nvCxnSpPr>
        <p:spPr>
          <a:xfrm>
            <a:off x="9794678" y="1741813"/>
            <a:ext cx="0" cy="3361200"/>
          </a:xfrm>
          <a:prstGeom prst="straightConnector1">
            <a:avLst/>
          </a:prstGeom>
          <a:noFill/>
          <a:ln cap="flat" cmpd="sng" w="9525">
            <a:solidFill>
              <a:schemeClr val="accent6"/>
            </a:solidFill>
            <a:prstDash val="solid"/>
            <a:round/>
            <a:headEnd len="sm" w="sm" type="none"/>
            <a:tailEnd len="sm" w="sm" type="none"/>
          </a:ln>
        </p:spPr>
      </p:cxnSp>
      <p:sp>
        <p:nvSpPr>
          <p:cNvPr id="517" name="Google Shape;517;p48"/>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518" name="Google Shape;518;p48"/>
          <p:cNvSpPr/>
          <p:nvPr/>
        </p:nvSpPr>
        <p:spPr>
          <a:xfrm>
            <a:off x="1070025" y="1914162"/>
            <a:ext cx="361950" cy="361950"/>
          </a:xfrm>
          <a:custGeom>
            <a:rect b="b" l="l" r="r" t="t"/>
            <a:pathLst>
              <a:path extrusionOk="0" h="361950" w="361950">
                <a:moveTo>
                  <a:pt x="181008" y="361950"/>
                </a:moveTo>
                <a:cubicBezTo>
                  <a:pt x="155977" y="361950"/>
                  <a:pt x="132448" y="357200"/>
                  <a:pt x="110423" y="347701"/>
                </a:cubicBezTo>
                <a:cubicBezTo>
                  <a:pt x="88398" y="338201"/>
                  <a:pt x="69241" y="325309"/>
                  <a:pt x="52949" y="309024"/>
                </a:cubicBezTo>
                <a:cubicBezTo>
                  <a:pt x="36658" y="292740"/>
                  <a:pt x="23760" y="273590"/>
                  <a:pt x="14254" y="251574"/>
                </a:cubicBezTo>
                <a:cubicBezTo>
                  <a:pt x="4752" y="229559"/>
                  <a:pt x="0" y="206037"/>
                  <a:pt x="0" y="181008"/>
                </a:cubicBezTo>
                <a:cubicBezTo>
                  <a:pt x="0" y="155977"/>
                  <a:pt x="4750" y="132448"/>
                  <a:pt x="14249" y="110423"/>
                </a:cubicBezTo>
                <a:cubicBezTo>
                  <a:pt x="23749" y="88398"/>
                  <a:pt x="36641" y="69241"/>
                  <a:pt x="52926" y="52949"/>
                </a:cubicBezTo>
                <a:cubicBezTo>
                  <a:pt x="69210" y="36658"/>
                  <a:pt x="88360" y="23760"/>
                  <a:pt x="110376" y="14254"/>
                </a:cubicBezTo>
                <a:cubicBezTo>
                  <a:pt x="132391" y="4752"/>
                  <a:pt x="155913" y="0"/>
                  <a:pt x="180942" y="0"/>
                </a:cubicBezTo>
                <a:cubicBezTo>
                  <a:pt x="205973" y="0"/>
                  <a:pt x="229502" y="4750"/>
                  <a:pt x="251527" y="14249"/>
                </a:cubicBezTo>
                <a:cubicBezTo>
                  <a:pt x="273552" y="23749"/>
                  <a:pt x="292709" y="36641"/>
                  <a:pt x="309001" y="52926"/>
                </a:cubicBezTo>
                <a:cubicBezTo>
                  <a:pt x="325292" y="69210"/>
                  <a:pt x="338190" y="88360"/>
                  <a:pt x="347696" y="110376"/>
                </a:cubicBezTo>
                <a:cubicBezTo>
                  <a:pt x="357198" y="132391"/>
                  <a:pt x="361950" y="155913"/>
                  <a:pt x="361950" y="180942"/>
                </a:cubicBezTo>
                <a:cubicBezTo>
                  <a:pt x="361950" y="205973"/>
                  <a:pt x="357200" y="229502"/>
                  <a:pt x="347701" y="251527"/>
                </a:cubicBezTo>
                <a:cubicBezTo>
                  <a:pt x="338201" y="273552"/>
                  <a:pt x="325309" y="292709"/>
                  <a:pt x="309024" y="309001"/>
                </a:cubicBezTo>
                <a:cubicBezTo>
                  <a:pt x="292740" y="325292"/>
                  <a:pt x="273590" y="338190"/>
                  <a:pt x="251574" y="347696"/>
                </a:cubicBezTo>
                <a:cubicBezTo>
                  <a:pt x="229559" y="357198"/>
                  <a:pt x="206037" y="361950"/>
                  <a:pt x="181008" y="361950"/>
                </a:cubicBezTo>
                <a:close/>
                <a:moveTo>
                  <a:pt x="180956" y="340333"/>
                </a:moveTo>
                <a:cubicBezTo>
                  <a:pt x="225441" y="340333"/>
                  <a:pt x="263125" y="324898"/>
                  <a:pt x="294008" y="294027"/>
                </a:cubicBezTo>
                <a:cubicBezTo>
                  <a:pt x="324892" y="263153"/>
                  <a:pt x="340333" y="225476"/>
                  <a:pt x="340333" y="180994"/>
                </a:cubicBezTo>
                <a:cubicBezTo>
                  <a:pt x="340333" y="136509"/>
                  <a:pt x="324898" y="98825"/>
                  <a:pt x="294027" y="67942"/>
                </a:cubicBezTo>
                <a:cubicBezTo>
                  <a:pt x="263153" y="37058"/>
                  <a:pt x="225476" y="21617"/>
                  <a:pt x="180994" y="21617"/>
                </a:cubicBezTo>
                <a:cubicBezTo>
                  <a:pt x="136509" y="21617"/>
                  <a:pt x="98825" y="37052"/>
                  <a:pt x="67942" y="67923"/>
                </a:cubicBezTo>
                <a:cubicBezTo>
                  <a:pt x="37058" y="98797"/>
                  <a:pt x="21617" y="136474"/>
                  <a:pt x="21617" y="180956"/>
                </a:cubicBezTo>
                <a:cubicBezTo>
                  <a:pt x="21617" y="225441"/>
                  <a:pt x="37052" y="263125"/>
                  <a:pt x="67923" y="294008"/>
                </a:cubicBezTo>
                <a:cubicBezTo>
                  <a:pt x="98797" y="324892"/>
                  <a:pt x="136474" y="340333"/>
                  <a:pt x="180956" y="340333"/>
                </a:cubicBezTo>
                <a:close/>
                <a:moveTo>
                  <a:pt x="181018" y="285750"/>
                </a:moveTo>
                <a:cubicBezTo>
                  <a:pt x="151925" y="285750"/>
                  <a:pt x="127183" y="275568"/>
                  <a:pt x="106790" y="255203"/>
                </a:cubicBezTo>
                <a:cubicBezTo>
                  <a:pt x="86397" y="234839"/>
                  <a:pt x="76200" y="210111"/>
                  <a:pt x="76200" y="181018"/>
                </a:cubicBezTo>
                <a:cubicBezTo>
                  <a:pt x="76200" y="151925"/>
                  <a:pt x="86382" y="127183"/>
                  <a:pt x="106747" y="106790"/>
                </a:cubicBezTo>
                <a:cubicBezTo>
                  <a:pt x="127111" y="86397"/>
                  <a:pt x="151839" y="76200"/>
                  <a:pt x="180932" y="76200"/>
                </a:cubicBezTo>
                <a:cubicBezTo>
                  <a:pt x="210025" y="76200"/>
                  <a:pt x="234767" y="86382"/>
                  <a:pt x="255160" y="106747"/>
                </a:cubicBezTo>
                <a:cubicBezTo>
                  <a:pt x="275554" y="127111"/>
                  <a:pt x="285750" y="151839"/>
                  <a:pt x="285750" y="180932"/>
                </a:cubicBezTo>
                <a:cubicBezTo>
                  <a:pt x="285750" y="210025"/>
                  <a:pt x="275568" y="234767"/>
                  <a:pt x="255203" y="255160"/>
                </a:cubicBezTo>
                <a:cubicBezTo>
                  <a:pt x="234839" y="275554"/>
                  <a:pt x="210111" y="285750"/>
                  <a:pt x="181018" y="285750"/>
                </a:cubicBezTo>
                <a:close/>
                <a:moveTo>
                  <a:pt x="180946" y="264133"/>
                </a:moveTo>
                <a:cubicBezTo>
                  <a:pt x="204045" y="264133"/>
                  <a:pt x="223684" y="256052"/>
                  <a:pt x="239863" y="239892"/>
                </a:cubicBezTo>
                <a:cubicBezTo>
                  <a:pt x="256043" y="223731"/>
                  <a:pt x="264133" y="204102"/>
                  <a:pt x="264133" y="181004"/>
                </a:cubicBezTo>
                <a:cubicBezTo>
                  <a:pt x="264133" y="157905"/>
                  <a:pt x="256052" y="138266"/>
                  <a:pt x="239892" y="122087"/>
                </a:cubicBezTo>
                <a:cubicBezTo>
                  <a:pt x="223731" y="105907"/>
                  <a:pt x="204102" y="97817"/>
                  <a:pt x="181004" y="97817"/>
                </a:cubicBezTo>
                <a:cubicBezTo>
                  <a:pt x="157905" y="97817"/>
                  <a:pt x="138266" y="105898"/>
                  <a:pt x="122087" y="122058"/>
                </a:cubicBezTo>
                <a:cubicBezTo>
                  <a:pt x="105907" y="138219"/>
                  <a:pt x="97817" y="157848"/>
                  <a:pt x="97817" y="180946"/>
                </a:cubicBezTo>
                <a:cubicBezTo>
                  <a:pt x="97817" y="204045"/>
                  <a:pt x="105898" y="223684"/>
                  <a:pt x="122058" y="239863"/>
                </a:cubicBezTo>
                <a:cubicBezTo>
                  <a:pt x="138219" y="256043"/>
                  <a:pt x="157848" y="264133"/>
                  <a:pt x="180946" y="264133"/>
                </a:cubicBezTo>
                <a:close/>
                <a:moveTo>
                  <a:pt x="180975" y="209550"/>
                </a:moveTo>
                <a:cubicBezTo>
                  <a:pt x="173184" y="209550"/>
                  <a:pt x="166473" y="206735"/>
                  <a:pt x="160844" y="201106"/>
                </a:cubicBezTo>
                <a:cubicBezTo>
                  <a:pt x="155215" y="195477"/>
                  <a:pt x="152400" y="188766"/>
                  <a:pt x="152400" y="180975"/>
                </a:cubicBezTo>
                <a:cubicBezTo>
                  <a:pt x="152400" y="173184"/>
                  <a:pt x="155215" y="166473"/>
                  <a:pt x="160844" y="160844"/>
                </a:cubicBezTo>
                <a:cubicBezTo>
                  <a:pt x="166473" y="155215"/>
                  <a:pt x="173184" y="152400"/>
                  <a:pt x="180975" y="152400"/>
                </a:cubicBezTo>
                <a:cubicBezTo>
                  <a:pt x="188766" y="152400"/>
                  <a:pt x="195477" y="155215"/>
                  <a:pt x="201106" y="160844"/>
                </a:cubicBezTo>
                <a:cubicBezTo>
                  <a:pt x="206735" y="166473"/>
                  <a:pt x="209550" y="173184"/>
                  <a:pt x="209550" y="180975"/>
                </a:cubicBezTo>
                <a:cubicBezTo>
                  <a:pt x="209550" y="188766"/>
                  <a:pt x="206735" y="195477"/>
                  <a:pt x="201106" y="201106"/>
                </a:cubicBezTo>
                <a:cubicBezTo>
                  <a:pt x="195477" y="206735"/>
                  <a:pt x="188766" y="209550"/>
                  <a:pt x="180975" y="20955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9" name="Google Shape;519;p48"/>
          <p:cNvSpPr/>
          <p:nvPr/>
        </p:nvSpPr>
        <p:spPr>
          <a:xfrm>
            <a:off x="2930519" y="1978227"/>
            <a:ext cx="438150" cy="199658"/>
          </a:xfrm>
          <a:custGeom>
            <a:rect b="b" l="l" r="r" t="t"/>
            <a:pathLst>
              <a:path extrusionOk="0" h="199658" w="438150">
                <a:moveTo>
                  <a:pt x="0" y="199658"/>
                </a:moveTo>
                <a:lnTo>
                  <a:pt x="0" y="179913"/>
                </a:lnTo>
                <a:cubicBezTo>
                  <a:pt x="0" y="168277"/>
                  <a:pt x="6313" y="158706"/>
                  <a:pt x="18940" y="151200"/>
                </a:cubicBezTo>
                <a:cubicBezTo>
                  <a:pt x="31567" y="143694"/>
                  <a:pt x="48027" y="139941"/>
                  <a:pt x="68318" y="139941"/>
                </a:cubicBezTo>
                <a:cubicBezTo>
                  <a:pt x="71572" y="139941"/>
                  <a:pt x="74920" y="140052"/>
                  <a:pt x="78362" y="140275"/>
                </a:cubicBezTo>
                <a:cubicBezTo>
                  <a:pt x="81807" y="140494"/>
                  <a:pt x="85276" y="140865"/>
                  <a:pt x="88768" y="141389"/>
                </a:cubicBezTo>
                <a:cubicBezTo>
                  <a:pt x="86593" y="146533"/>
                  <a:pt x="84931" y="151687"/>
                  <a:pt x="83782" y="156853"/>
                </a:cubicBezTo>
                <a:cubicBezTo>
                  <a:pt x="82636" y="162022"/>
                  <a:pt x="82063" y="167315"/>
                  <a:pt x="82063" y="172731"/>
                </a:cubicBezTo>
                <a:lnTo>
                  <a:pt x="82063" y="199658"/>
                </a:lnTo>
                <a:lnTo>
                  <a:pt x="0" y="199658"/>
                </a:lnTo>
                <a:close/>
                <a:moveTo>
                  <a:pt x="114300" y="199658"/>
                </a:moveTo>
                <a:lnTo>
                  <a:pt x="114300" y="173465"/>
                </a:lnTo>
                <a:cubicBezTo>
                  <a:pt x="114300" y="164546"/>
                  <a:pt x="116803" y="156394"/>
                  <a:pt x="121810" y="149009"/>
                </a:cubicBezTo>
                <a:cubicBezTo>
                  <a:pt x="126817" y="141621"/>
                  <a:pt x="134034" y="135180"/>
                  <a:pt x="143461" y="129688"/>
                </a:cubicBezTo>
                <a:cubicBezTo>
                  <a:pt x="152887" y="124192"/>
                  <a:pt x="164025" y="120071"/>
                  <a:pt x="176875" y="117324"/>
                </a:cubicBezTo>
                <a:cubicBezTo>
                  <a:pt x="189721" y="114575"/>
                  <a:pt x="203764" y="113200"/>
                  <a:pt x="219004" y="113200"/>
                </a:cubicBezTo>
                <a:cubicBezTo>
                  <a:pt x="234536" y="113200"/>
                  <a:pt x="248725" y="114575"/>
                  <a:pt x="261571" y="117324"/>
                </a:cubicBezTo>
                <a:cubicBezTo>
                  <a:pt x="274417" y="120071"/>
                  <a:pt x="285553" y="124192"/>
                  <a:pt x="294980" y="129688"/>
                </a:cubicBezTo>
                <a:cubicBezTo>
                  <a:pt x="304409" y="135180"/>
                  <a:pt x="311579" y="141621"/>
                  <a:pt x="316487" y="149009"/>
                </a:cubicBezTo>
                <a:cubicBezTo>
                  <a:pt x="321396" y="156394"/>
                  <a:pt x="323850" y="164546"/>
                  <a:pt x="323850" y="173465"/>
                </a:cubicBezTo>
                <a:lnTo>
                  <a:pt x="323850" y="199658"/>
                </a:lnTo>
                <a:lnTo>
                  <a:pt x="114300" y="199658"/>
                </a:lnTo>
                <a:close/>
                <a:moveTo>
                  <a:pt x="356087" y="199658"/>
                </a:moveTo>
                <a:lnTo>
                  <a:pt x="356087" y="172788"/>
                </a:lnTo>
                <a:cubicBezTo>
                  <a:pt x="356087" y="167083"/>
                  <a:pt x="355594" y="161647"/>
                  <a:pt x="354606" y="156481"/>
                </a:cubicBezTo>
                <a:cubicBezTo>
                  <a:pt x="353616" y="151319"/>
                  <a:pt x="351973" y="146301"/>
                  <a:pt x="349677" y="141427"/>
                </a:cubicBezTo>
                <a:cubicBezTo>
                  <a:pt x="353414" y="140878"/>
                  <a:pt x="356964" y="140494"/>
                  <a:pt x="360326" y="140275"/>
                </a:cubicBezTo>
                <a:cubicBezTo>
                  <a:pt x="363692" y="140052"/>
                  <a:pt x="366981" y="139941"/>
                  <a:pt x="370194" y="139941"/>
                </a:cubicBezTo>
                <a:cubicBezTo>
                  <a:pt x="390523" y="139941"/>
                  <a:pt x="406932" y="143624"/>
                  <a:pt x="419419" y="150990"/>
                </a:cubicBezTo>
                <a:cubicBezTo>
                  <a:pt x="431906" y="158353"/>
                  <a:pt x="438150" y="167994"/>
                  <a:pt x="438150" y="179913"/>
                </a:cubicBezTo>
                <a:lnTo>
                  <a:pt x="438150" y="199658"/>
                </a:lnTo>
                <a:lnTo>
                  <a:pt x="356087" y="199658"/>
                </a:lnTo>
                <a:close/>
                <a:moveTo>
                  <a:pt x="135731" y="178041"/>
                </a:moveTo>
                <a:lnTo>
                  <a:pt x="302419" y="178041"/>
                </a:lnTo>
                <a:lnTo>
                  <a:pt x="302419" y="173903"/>
                </a:lnTo>
                <a:cubicBezTo>
                  <a:pt x="302784" y="162279"/>
                  <a:pt x="295286" y="152859"/>
                  <a:pt x="279925" y="145642"/>
                </a:cubicBezTo>
                <a:cubicBezTo>
                  <a:pt x="264562" y="138425"/>
                  <a:pt x="244278" y="134817"/>
                  <a:pt x="219075" y="134817"/>
                </a:cubicBezTo>
                <a:cubicBezTo>
                  <a:pt x="193993" y="134817"/>
                  <a:pt x="173739" y="138425"/>
                  <a:pt x="158315" y="145642"/>
                </a:cubicBezTo>
                <a:cubicBezTo>
                  <a:pt x="142894" y="152859"/>
                  <a:pt x="135366" y="162377"/>
                  <a:pt x="135731" y="174198"/>
                </a:cubicBezTo>
                <a:lnTo>
                  <a:pt x="135731" y="178041"/>
                </a:lnTo>
                <a:close/>
                <a:moveTo>
                  <a:pt x="67885" y="124925"/>
                </a:moveTo>
                <a:cubicBezTo>
                  <a:pt x="59947" y="124925"/>
                  <a:pt x="53151" y="122076"/>
                  <a:pt x="47496" y="116376"/>
                </a:cubicBezTo>
                <a:cubicBezTo>
                  <a:pt x="41842" y="110681"/>
                  <a:pt x="39014" y="103821"/>
                  <a:pt x="39014" y="95798"/>
                </a:cubicBezTo>
                <a:cubicBezTo>
                  <a:pt x="39014" y="87813"/>
                  <a:pt x="41864" y="80993"/>
                  <a:pt x="47563" y="75338"/>
                </a:cubicBezTo>
                <a:cubicBezTo>
                  <a:pt x="53259" y="69683"/>
                  <a:pt x="60119" y="66856"/>
                  <a:pt x="68142" y="66856"/>
                </a:cubicBezTo>
                <a:cubicBezTo>
                  <a:pt x="76127" y="66856"/>
                  <a:pt x="82977" y="69683"/>
                  <a:pt x="88692" y="75338"/>
                </a:cubicBezTo>
                <a:cubicBezTo>
                  <a:pt x="94407" y="80993"/>
                  <a:pt x="97265" y="87900"/>
                  <a:pt x="97265" y="96060"/>
                </a:cubicBezTo>
                <a:cubicBezTo>
                  <a:pt x="97265" y="103873"/>
                  <a:pt x="94440" y="110638"/>
                  <a:pt x="88792" y="116353"/>
                </a:cubicBezTo>
                <a:cubicBezTo>
                  <a:pt x="83144" y="122068"/>
                  <a:pt x="76175" y="124925"/>
                  <a:pt x="67885" y="124925"/>
                </a:cubicBezTo>
                <a:close/>
                <a:moveTo>
                  <a:pt x="369984" y="124925"/>
                </a:moveTo>
                <a:cubicBezTo>
                  <a:pt x="362136" y="124925"/>
                  <a:pt x="355354" y="122057"/>
                  <a:pt x="349639" y="116319"/>
                </a:cubicBezTo>
                <a:cubicBezTo>
                  <a:pt x="343924" y="110585"/>
                  <a:pt x="341066" y="103764"/>
                  <a:pt x="341066" y="95855"/>
                </a:cubicBezTo>
                <a:cubicBezTo>
                  <a:pt x="341066" y="87832"/>
                  <a:pt x="343935" y="80993"/>
                  <a:pt x="349672" y="75338"/>
                </a:cubicBezTo>
                <a:cubicBezTo>
                  <a:pt x="355406" y="69683"/>
                  <a:pt x="362258" y="66856"/>
                  <a:pt x="370227" y="66856"/>
                </a:cubicBezTo>
                <a:cubicBezTo>
                  <a:pt x="378311" y="66856"/>
                  <a:pt x="385180" y="69683"/>
                  <a:pt x="390835" y="75338"/>
                </a:cubicBezTo>
                <a:cubicBezTo>
                  <a:pt x="396489" y="80993"/>
                  <a:pt x="399317" y="87882"/>
                  <a:pt x="399317" y="96007"/>
                </a:cubicBezTo>
                <a:cubicBezTo>
                  <a:pt x="399317" y="103932"/>
                  <a:pt x="396497" y="110733"/>
                  <a:pt x="390858" y="116410"/>
                </a:cubicBezTo>
                <a:cubicBezTo>
                  <a:pt x="385220" y="122087"/>
                  <a:pt x="378262" y="124925"/>
                  <a:pt x="369984" y="124925"/>
                </a:cubicBezTo>
                <a:close/>
                <a:moveTo>
                  <a:pt x="219142" y="98912"/>
                </a:moveTo>
                <a:cubicBezTo>
                  <a:pt x="205419" y="98912"/>
                  <a:pt x="193735" y="94104"/>
                  <a:pt x="184090" y="84487"/>
                </a:cubicBezTo>
                <a:cubicBezTo>
                  <a:pt x="174444" y="74873"/>
                  <a:pt x="169621" y="63197"/>
                  <a:pt x="169621" y="49459"/>
                </a:cubicBezTo>
                <a:cubicBezTo>
                  <a:pt x="169621" y="35444"/>
                  <a:pt x="174428" y="23698"/>
                  <a:pt x="184042" y="14221"/>
                </a:cubicBezTo>
                <a:cubicBezTo>
                  <a:pt x="193659" y="4740"/>
                  <a:pt x="205337" y="0"/>
                  <a:pt x="219075" y="0"/>
                </a:cubicBezTo>
                <a:cubicBezTo>
                  <a:pt x="233086" y="0"/>
                  <a:pt x="244832" y="4734"/>
                  <a:pt x="254313" y="14202"/>
                </a:cubicBezTo>
                <a:cubicBezTo>
                  <a:pt x="263790" y="23666"/>
                  <a:pt x="268529" y="35397"/>
                  <a:pt x="268529" y="49392"/>
                </a:cubicBezTo>
                <a:cubicBezTo>
                  <a:pt x="268529" y="63111"/>
                  <a:pt x="263796" y="74795"/>
                  <a:pt x="254332" y="84444"/>
                </a:cubicBezTo>
                <a:cubicBezTo>
                  <a:pt x="244864" y="94090"/>
                  <a:pt x="233134" y="98912"/>
                  <a:pt x="219142" y="98912"/>
                </a:cubicBezTo>
                <a:close/>
                <a:moveTo>
                  <a:pt x="219332" y="77300"/>
                </a:moveTo>
                <a:cubicBezTo>
                  <a:pt x="227171" y="77300"/>
                  <a:pt x="233729" y="74606"/>
                  <a:pt x="239006" y="69218"/>
                </a:cubicBezTo>
                <a:cubicBezTo>
                  <a:pt x="244280" y="63833"/>
                  <a:pt x="246917" y="57160"/>
                  <a:pt x="246917" y="49197"/>
                </a:cubicBezTo>
                <a:cubicBezTo>
                  <a:pt x="246917" y="41361"/>
                  <a:pt x="244262" y="34804"/>
                  <a:pt x="238954" y="29528"/>
                </a:cubicBezTo>
                <a:cubicBezTo>
                  <a:pt x="233648" y="24254"/>
                  <a:pt x="227078" y="21617"/>
                  <a:pt x="219242" y="21617"/>
                </a:cubicBezTo>
                <a:cubicBezTo>
                  <a:pt x="211438" y="21617"/>
                  <a:pt x="204818" y="24270"/>
                  <a:pt x="199382" y="29575"/>
                </a:cubicBezTo>
                <a:cubicBezTo>
                  <a:pt x="193950" y="34884"/>
                  <a:pt x="191233" y="41456"/>
                  <a:pt x="191233" y="49292"/>
                </a:cubicBezTo>
                <a:cubicBezTo>
                  <a:pt x="191233" y="57096"/>
                  <a:pt x="193926" y="63714"/>
                  <a:pt x="199311" y="69147"/>
                </a:cubicBezTo>
                <a:cubicBezTo>
                  <a:pt x="204699" y="74582"/>
                  <a:pt x="211372" y="77300"/>
                  <a:pt x="219332" y="7730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0" name="Google Shape;520;p48"/>
          <p:cNvSpPr/>
          <p:nvPr/>
        </p:nvSpPr>
        <p:spPr>
          <a:xfrm>
            <a:off x="4867232" y="1992484"/>
            <a:ext cx="361950" cy="205297"/>
          </a:xfrm>
          <a:custGeom>
            <a:rect b="b" l="l" r="r" t="t"/>
            <a:pathLst>
              <a:path extrusionOk="0" h="205297" w="361950">
                <a:moveTo>
                  <a:pt x="15535" y="205297"/>
                </a:moveTo>
                <a:lnTo>
                  <a:pt x="0" y="189767"/>
                </a:lnTo>
                <a:lnTo>
                  <a:pt x="129173" y="60703"/>
                </a:lnTo>
                <a:lnTo>
                  <a:pt x="207793" y="139322"/>
                </a:lnTo>
                <a:lnTo>
                  <a:pt x="326231" y="21612"/>
                </a:lnTo>
                <a:lnTo>
                  <a:pt x="261718" y="21612"/>
                </a:lnTo>
                <a:lnTo>
                  <a:pt x="261718" y="0"/>
                </a:lnTo>
                <a:lnTo>
                  <a:pt x="361950" y="0"/>
                </a:lnTo>
                <a:lnTo>
                  <a:pt x="361950" y="100232"/>
                </a:lnTo>
                <a:lnTo>
                  <a:pt x="340628" y="100232"/>
                </a:lnTo>
                <a:lnTo>
                  <a:pt x="340628" y="37438"/>
                </a:lnTo>
                <a:lnTo>
                  <a:pt x="207497" y="170750"/>
                </a:lnTo>
                <a:lnTo>
                  <a:pt x="128883" y="92135"/>
                </a:lnTo>
                <a:lnTo>
                  <a:pt x="15535" y="205297"/>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1" name="Google Shape;521;p48"/>
          <p:cNvSpPr/>
          <p:nvPr/>
        </p:nvSpPr>
        <p:spPr>
          <a:xfrm>
            <a:off x="6763259" y="1908545"/>
            <a:ext cx="367074" cy="333374"/>
          </a:xfrm>
          <a:custGeom>
            <a:rect b="b" l="l" r="r" t="t"/>
            <a:pathLst>
              <a:path extrusionOk="0" h="333374" w="367074">
                <a:moveTo>
                  <a:pt x="0" y="333375"/>
                </a:moveTo>
                <a:lnTo>
                  <a:pt x="0" y="0"/>
                </a:lnTo>
                <a:lnTo>
                  <a:pt x="177494" y="0"/>
                </a:lnTo>
                <a:lnTo>
                  <a:pt x="177494" y="77848"/>
                </a:lnTo>
                <a:lnTo>
                  <a:pt x="367074" y="77848"/>
                </a:lnTo>
                <a:lnTo>
                  <a:pt x="367074" y="333375"/>
                </a:lnTo>
                <a:lnTo>
                  <a:pt x="0" y="333375"/>
                </a:lnTo>
                <a:close/>
                <a:moveTo>
                  <a:pt x="21612" y="311758"/>
                </a:moveTo>
                <a:lnTo>
                  <a:pt x="155877" y="311758"/>
                </a:lnTo>
                <a:lnTo>
                  <a:pt x="155877" y="255341"/>
                </a:lnTo>
                <a:lnTo>
                  <a:pt x="21612" y="255341"/>
                </a:lnTo>
                <a:lnTo>
                  <a:pt x="21612" y="311758"/>
                </a:lnTo>
                <a:close/>
                <a:moveTo>
                  <a:pt x="21612" y="233729"/>
                </a:moveTo>
                <a:lnTo>
                  <a:pt x="155877" y="233729"/>
                </a:lnTo>
                <a:lnTo>
                  <a:pt x="155877" y="177494"/>
                </a:lnTo>
                <a:lnTo>
                  <a:pt x="21612" y="177494"/>
                </a:lnTo>
                <a:lnTo>
                  <a:pt x="21612" y="233729"/>
                </a:lnTo>
                <a:close/>
                <a:moveTo>
                  <a:pt x="21612" y="155877"/>
                </a:moveTo>
                <a:lnTo>
                  <a:pt x="155877" y="155877"/>
                </a:lnTo>
                <a:lnTo>
                  <a:pt x="155877" y="99460"/>
                </a:lnTo>
                <a:lnTo>
                  <a:pt x="21612" y="99460"/>
                </a:lnTo>
                <a:lnTo>
                  <a:pt x="21612" y="155877"/>
                </a:lnTo>
                <a:close/>
                <a:moveTo>
                  <a:pt x="21612" y="77848"/>
                </a:moveTo>
                <a:lnTo>
                  <a:pt x="155877" y="77848"/>
                </a:lnTo>
                <a:lnTo>
                  <a:pt x="155877" y="21612"/>
                </a:lnTo>
                <a:lnTo>
                  <a:pt x="21612" y="21612"/>
                </a:lnTo>
                <a:lnTo>
                  <a:pt x="21612" y="77848"/>
                </a:lnTo>
                <a:close/>
                <a:moveTo>
                  <a:pt x="177494" y="311758"/>
                </a:moveTo>
                <a:lnTo>
                  <a:pt x="345462" y="311758"/>
                </a:lnTo>
                <a:lnTo>
                  <a:pt x="345462" y="99460"/>
                </a:lnTo>
                <a:lnTo>
                  <a:pt x="177494" y="99460"/>
                </a:lnTo>
                <a:lnTo>
                  <a:pt x="177494" y="311758"/>
                </a:lnTo>
                <a:close/>
                <a:moveTo>
                  <a:pt x="219256" y="177494"/>
                </a:moveTo>
                <a:lnTo>
                  <a:pt x="219256" y="155877"/>
                </a:lnTo>
                <a:lnTo>
                  <a:pt x="291427" y="155877"/>
                </a:lnTo>
                <a:lnTo>
                  <a:pt x="291427" y="177494"/>
                </a:lnTo>
                <a:lnTo>
                  <a:pt x="219256" y="177494"/>
                </a:lnTo>
                <a:close/>
                <a:moveTo>
                  <a:pt x="219256" y="255341"/>
                </a:moveTo>
                <a:lnTo>
                  <a:pt x="219256" y="233729"/>
                </a:lnTo>
                <a:lnTo>
                  <a:pt x="291427" y="233729"/>
                </a:lnTo>
                <a:lnTo>
                  <a:pt x="291427" y="255341"/>
                </a:lnTo>
                <a:lnTo>
                  <a:pt x="219256" y="255341"/>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2" name="Google Shape;522;p48"/>
          <p:cNvSpPr/>
          <p:nvPr/>
        </p:nvSpPr>
        <p:spPr>
          <a:xfrm>
            <a:off x="8664410" y="1897825"/>
            <a:ext cx="361950" cy="361950"/>
          </a:xfrm>
          <a:custGeom>
            <a:rect b="b" l="l" r="r" t="t"/>
            <a:pathLst>
              <a:path extrusionOk="0" h="361950" w="361950">
                <a:moveTo>
                  <a:pt x="27475" y="361950"/>
                </a:moveTo>
                <a:cubicBezTo>
                  <a:pt x="20004" y="361950"/>
                  <a:pt x="13557" y="359239"/>
                  <a:pt x="8134" y="353816"/>
                </a:cubicBezTo>
                <a:cubicBezTo>
                  <a:pt x="2711" y="348393"/>
                  <a:pt x="0" y="341946"/>
                  <a:pt x="0" y="334475"/>
                </a:cubicBezTo>
                <a:lnTo>
                  <a:pt x="0" y="122725"/>
                </a:lnTo>
                <a:cubicBezTo>
                  <a:pt x="0" y="115254"/>
                  <a:pt x="2711" y="108807"/>
                  <a:pt x="8134" y="103384"/>
                </a:cubicBezTo>
                <a:cubicBezTo>
                  <a:pt x="13557" y="97961"/>
                  <a:pt x="20004" y="95250"/>
                  <a:pt x="27475" y="95250"/>
                </a:cubicBezTo>
                <a:lnTo>
                  <a:pt x="143789" y="95250"/>
                </a:lnTo>
                <a:lnTo>
                  <a:pt x="143789" y="21617"/>
                </a:lnTo>
                <a:cubicBezTo>
                  <a:pt x="143789" y="15854"/>
                  <a:pt x="145953" y="10811"/>
                  <a:pt x="150281" y="6487"/>
                </a:cubicBezTo>
                <a:cubicBezTo>
                  <a:pt x="154608" y="2162"/>
                  <a:pt x="159720" y="0"/>
                  <a:pt x="165616" y="0"/>
                </a:cubicBezTo>
                <a:lnTo>
                  <a:pt x="196382" y="0"/>
                </a:lnTo>
                <a:cubicBezTo>
                  <a:pt x="202278" y="0"/>
                  <a:pt x="207381" y="2162"/>
                  <a:pt x="211693" y="6487"/>
                </a:cubicBezTo>
                <a:cubicBezTo>
                  <a:pt x="216005" y="10811"/>
                  <a:pt x="218161" y="15854"/>
                  <a:pt x="218161" y="21617"/>
                </a:cubicBezTo>
                <a:lnTo>
                  <a:pt x="218161" y="95250"/>
                </a:lnTo>
                <a:lnTo>
                  <a:pt x="334475" y="95250"/>
                </a:lnTo>
                <a:cubicBezTo>
                  <a:pt x="341946" y="95250"/>
                  <a:pt x="348393" y="97961"/>
                  <a:pt x="353816" y="103384"/>
                </a:cubicBezTo>
                <a:cubicBezTo>
                  <a:pt x="359239" y="108807"/>
                  <a:pt x="361950" y="115254"/>
                  <a:pt x="361950" y="122725"/>
                </a:cubicBezTo>
                <a:lnTo>
                  <a:pt x="361950" y="334475"/>
                </a:lnTo>
                <a:cubicBezTo>
                  <a:pt x="361950" y="341946"/>
                  <a:pt x="359239" y="348393"/>
                  <a:pt x="353816" y="353816"/>
                </a:cubicBezTo>
                <a:cubicBezTo>
                  <a:pt x="348393" y="359239"/>
                  <a:pt x="341946" y="361950"/>
                  <a:pt x="334475" y="361950"/>
                </a:cubicBezTo>
                <a:lnTo>
                  <a:pt x="27475" y="361950"/>
                </a:lnTo>
                <a:close/>
                <a:moveTo>
                  <a:pt x="27475" y="340333"/>
                </a:moveTo>
                <a:lnTo>
                  <a:pt x="334475" y="340333"/>
                </a:lnTo>
                <a:cubicBezTo>
                  <a:pt x="336183" y="340333"/>
                  <a:pt x="337587" y="339784"/>
                  <a:pt x="338685" y="338685"/>
                </a:cubicBezTo>
                <a:cubicBezTo>
                  <a:pt x="339784" y="337587"/>
                  <a:pt x="340333" y="336183"/>
                  <a:pt x="340333" y="334475"/>
                </a:cubicBezTo>
                <a:lnTo>
                  <a:pt x="340333" y="122725"/>
                </a:lnTo>
                <a:cubicBezTo>
                  <a:pt x="340333" y="121017"/>
                  <a:pt x="339784" y="119613"/>
                  <a:pt x="338685" y="118515"/>
                </a:cubicBezTo>
                <a:cubicBezTo>
                  <a:pt x="337587" y="117416"/>
                  <a:pt x="336183" y="116867"/>
                  <a:pt x="334475" y="116867"/>
                </a:cubicBezTo>
                <a:lnTo>
                  <a:pt x="218161" y="116867"/>
                </a:lnTo>
                <a:lnTo>
                  <a:pt x="218161" y="134631"/>
                </a:lnTo>
                <a:cubicBezTo>
                  <a:pt x="218161" y="141324"/>
                  <a:pt x="216005" y="146599"/>
                  <a:pt x="211693" y="150457"/>
                </a:cubicBezTo>
                <a:cubicBezTo>
                  <a:pt x="207381" y="154318"/>
                  <a:pt x="202267" y="156248"/>
                  <a:pt x="196348" y="156248"/>
                </a:cubicBezTo>
                <a:lnTo>
                  <a:pt x="165602" y="156248"/>
                </a:lnTo>
                <a:cubicBezTo>
                  <a:pt x="159683" y="156248"/>
                  <a:pt x="154569" y="154318"/>
                  <a:pt x="150257" y="150457"/>
                </a:cubicBezTo>
                <a:cubicBezTo>
                  <a:pt x="145945" y="146599"/>
                  <a:pt x="143789" y="141324"/>
                  <a:pt x="143789" y="134631"/>
                </a:cubicBezTo>
                <a:lnTo>
                  <a:pt x="143789" y="116867"/>
                </a:lnTo>
                <a:lnTo>
                  <a:pt x="27475" y="116867"/>
                </a:lnTo>
                <a:cubicBezTo>
                  <a:pt x="25767" y="116867"/>
                  <a:pt x="24363" y="117416"/>
                  <a:pt x="23265" y="118515"/>
                </a:cubicBezTo>
                <a:cubicBezTo>
                  <a:pt x="22166" y="119613"/>
                  <a:pt x="21617" y="121017"/>
                  <a:pt x="21617" y="122725"/>
                </a:cubicBezTo>
                <a:lnTo>
                  <a:pt x="21617" y="334475"/>
                </a:lnTo>
                <a:cubicBezTo>
                  <a:pt x="21617" y="336183"/>
                  <a:pt x="22166" y="337587"/>
                  <a:pt x="23265" y="338685"/>
                </a:cubicBezTo>
                <a:cubicBezTo>
                  <a:pt x="24363" y="339784"/>
                  <a:pt x="25767" y="340333"/>
                  <a:pt x="27475" y="340333"/>
                </a:cubicBezTo>
                <a:close/>
                <a:moveTo>
                  <a:pt x="66894" y="287360"/>
                </a:moveTo>
                <a:lnTo>
                  <a:pt x="174855" y="287360"/>
                </a:lnTo>
                <a:lnTo>
                  <a:pt x="174855" y="283073"/>
                </a:lnTo>
                <a:cubicBezTo>
                  <a:pt x="174855" y="277971"/>
                  <a:pt x="173580" y="273410"/>
                  <a:pt x="171031" y="269391"/>
                </a:cubicBezTo>
                <a:cubicBezTo>
                  <a:pt x="168478" y="265374"/>
                  <a:pt x="165162" y="262573"/>
                  <a:pt x="161082" y="260985"/>
                </a:cubicBezTo>
                <a:cubicBezTo>
                  <a:pt x="152021" y="257737"/>
                  <a:pt x="144572" y="255557"/>
                  <a:pt x="138736" y="254446"/>
                </a:cubicBezTo>
                <a:cubicBezTo>
                  <a:pt x="132898" y="253335"/>
                  <a:pt x="127219" y="252779"/>
                  <a:pt x="121701" y="252779"/>
                </a:cubicBezTo>
                <a:cubicBezTo>
                  <a:pt x="115789" y="252779"/>
                  <a:pt x="109512" y="253463"/>
                  <a:pt x="102870" y="254832"/>
                </a:cubicBezTo>
                <a:cubicBezTo>
                  <a:pt x="96228" y="256197"/>
                  <a:pt x="88987" y="258248"/>
                  <a:pt x="81148" y="260985"/>
                </a:cubicBezTo>
                <a:cubicBezTo>
                  <a:pt x="76751" y="262573"/>
                  <a:pt x="73276" y="265374"/>
                  <a:pt x="70723" y="269391"/>
                </a:cubicBezTo>
                <a:cubicBezTo>
                  <a:pt x="68170" y="273410"/>
                  <a:pt x="66894" y="277971"/>
                  <a:pt x="66894" y="283073"/>
                </a:cubicBezTo>
                <a:lnTo>
                  <a:pt x="66894" y="287360"/>
                </a:lnTo>
                <a:close/>
                <a:moveTo>
                  <a:pt x="221785" y="256003"/>
                </a:moveTo>
                <a:lnTo>
                  <a:pt x="301466" y="256003"/>
                </a:lnTo>
                <a:lnTo>
                  <a:pt x="301466" y="236768"/>
                </a:lnTo>
                <a:lnTo>
                  <a:pt x="221785" y="236768"/>
                </a:lnTo>
                <a:lnTo>
                  <a:pt x="221785" y="256003"/>
                </a:lnTo>
                <a:close/>
                <a:moveTo>
                  <a:pt x="121787" y="236768"/>
                </a:moveTo>
                <a:cubicBezTo>
                  <a:pt x="128254" y="236768"/>
                  <a:pt x="133777" y="234452"/>
                  <a:pt x="138355" y="229819"/>
                </a:cubicBezTo>
                <a:cubicBezTo>
                  <a:pt x="142931" y="225184"/>
                  <a:pt x="145218" y="219631"/>
                  <a:pt x="145218" y="213160"/>
                </a:cubicBezTo>
                <a:cubicBezTo>
                  <a:pt x="145218" y="206686"/>
                  <a:pt x="142931" y="201133"/>
                  <a:pt x="138355" y="196501"/>
                </a:cubicBezTo>
                <a:cubicBezTo>
                  <a:pt x="133777" y="191865"/>
                  <a:pt x="128254" y="189548"/>
                  <a:pt x="121787" y="189548"/>
                </a:cubicBezTo>
                <a:cubicBezTo>
                  <a:pt x="115319" y="189548"/>
                  <a:pt x="109768" y="191862"/>
                  <a:pt x="105132" y="196491"/>
                </a:cubicBezTo>
                <a:cubicBezTo>
                  <a:pt x="100497" y="201120"/>
                  <a:pt x="98179" y="206707"/>
                  <a:pt x="98179" y="213250"/>
                </a:cubicBezTo>
                <a:cubicBezTo>
                  <a:pt x="98179" y="219661"/>
                  <a:pt x="100497" y="225184"/>
                  <a:pt x="105132" y="229819"/>
                </a:cubicBezTo>
                <a:cubicBezTo>
                  <a:pt x="109768" y="234452"/>
                  <a:pt x="115319" y="236768"/>
                  <a:pt x="121787" y="236768"/>
                </a:cubicBezTo>
                <a:close/>
                <a:moveTo>
                  <a:pt x="221785" y="207131"/>
                </a:moveTo>
                <a:lnTo>
                  <a:pt x="301466" y="207131"/>
                </a:lnTo>
                <a:lnTo>
                  <a:pt x="301466" y="187900"/>
                </a:lnTo>
                <a:lnTo>
                  <a:pt x="221785" y="187900"/>
                </a:lnTo>
                <a:lnTo>
                  <a:pt x="221785" y="207131"/>
                </a:lnTo>
                <a:close/>
                <a:moveTo>
                  <a:pt x="165406" y="134631"/>
                </a:moveTo>
                <a:lnTo>
                  <a:pt x="196544" y="134631"/>
                </a:lnTo>
                <a:lnTo>
                  <a:pt x="196544" y="21617"/>
                </a:lnTo>
                <a:lnTo>
                  <a:pt x="165406" y="21617"/>
                </a:lnTo>
                <a:lnTo>
                  <a:pt x="165406" y="134631"/>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3" name="Google Shape;523;p48"/>
          <p:cNvSpPr/>
          <p:nvPr/>
        </p:nvSpPr>
        <p:spPr>
          <a:xfrm>
            <a:off x="10769019" y="1952231"/>
            <a:ext cx="323850" cy="323850"/>
          </a:xfrm>
          <a:custGeom>
            <a:rect b="b" l="l" r="r" t="t"/>
            <a:pathLst>
              <a:path extrusionOk="0" h="323850" w="323850">
                <a:moveTo>
                  <a:pt x="161925" y="143937"/>
                </a:moveTo>
                <a:cubicBezTo>
                  <a:pt x="173307" y="143937"/>
                  <a:pt x="182955" y="139981"/>
                  <a:pt x="190867" y="132069"/>
                </a:cubicBezTo>
                <a:cubicBezTo>
                  <a:pt x="198779" y="124154"/>
                  <a:pt x="202735" y="114465"/>
                  <a:pt x="202735" y="103003"/>
                </a:cubicBezTo>
                <a:cubicBezTo>
                  <a:pt x="202735" y="91541"/>
                  <a:pt x="198779" y="81864"/>
                  <a:pt x="190867" y="73971"/>
                </a:cubicBezTo>
                <a:cubicBezTo>
                  <a:pt x="182955" y="66078"/>
                  <a:pt x="173307" y="62132"/>
                  <a:pt x="161925" y="62132"/>
                </a:cubicBezTo>
                <a:cubicBezTo>
                  <a:pt x="150543" y="62132"/>
                  <a:pt x="140895" y="66078"/>
                  <a:pt x="132983" y="73971"/>
                </a:cubicBezTo>
                <a:cubicBezTo>
                  <a:pt x="125071" y="81864"/>
                  <a:pt x="121115" y="91541"/>
                  <a:pt x="121115" y="103003"/>
                </a:cubicBezTo>
                <a:cubicBezTo>
                  <a:pt x="121115" y="114465"/>
                  <a:pt x="125071" y="124154"/>
                  <a:pt x="132983" y="132069"/>
                </a:cubicBezTo>
                <a:cubicBezTo>
                  <a:pt x="140895" y="139981"/>
                  <a:pt x="150543" y="143937"/>
                  <a:pt x="161925" y="143937"/>
                </a:cubicBezTo>
                <a:close/>
                <a:moveTo>
                  <a:pt x="86054" y="323850"/>
                </a:moveTo>
                <a:lnTo>
                  <a:pt x="86054" y="302233"/>
                </a:lnTo>
                <a:lnTo>
                  <a:pt x="151119" y="302233"/>
                </a:lnTo>
                <a:lnTo>
                  <a:pt x="151119" y="228638"/>
                </a:lnTo>
                <a:cubicBezTo>
                  <a:pt x="133850" y="225390"/>
                  <a:pt x="118610" y="218008"/>
                  <a:pt x="105399" y="206492"/>
                </a:cubicBezTo>
                <a:cubicBezTo>
                  <a:pt x="92184" y="194977"/>
                  <a:pt x="83159" y="180683"/>
                  <a:pt x="78324" y="163611"/>
                </a:cubicBezTo>
                <a:cubicBezTo>
                  <a:pt x="56540" y="161192"/>
                  <a:pt x="38040" y="152490"/>
                  <a:pt x="22822" y="137508"/>
                </a:cubicBezTo>
                <a:cubicBezTo>
                  <a:pt x="7607" y="122525"/>
                  <a:pt x="0" y="104361"/>
                  <a:pt x="0" y="83015"/>
                </a:cubicBezTo>
                <a:lnTo>
                  <a:pt x="0" y="62427"/>
                </a:lnTo>
                <a:cubicBezTo>
                  <a:pt x="0" y="56566"/>
                  <a:pt x="2113" y="51497"/>
                  <a:pt x="6339" y="47220"/>
                </a:cubicBezTo>
                <a:cubicBezTo>
                  <a:pt x="10568" y="42947"/>
                  <a:pt x="15661" y="40810"/>
                  <a:pt x="21617" y="40810"/>
                </a:cubicBezTo>
                <a:lnTo>
                  <a:pt x="74257" y="40810"/>
                </a:lnTo>
                <a:lnTo>
                  <a:pt x="74257" y="0"/>
                </a:lnTo>
                <a:lnTo>
                  <a:pt x="249593" y="0"/>
                </a:lnTo>
                <a:lnTo>
                  <a:pt x="249593" y="40810"/>
                </a:lnTo>
                <a:lnTo>
                  <a:pt x="302233" y="40810"/>
                </a:lnTo>
                <a:cubicBezTo>
                  <a:pt x="308189" y="40810"/>
                  <a:pt x="313282" y="42947"/>
                  <a:pt x="317511" y="47220"/>
                </a:cubicBezTo>
                <a:cubicBezTo>
                  <a:pt x="321737" y="51497"/>
                  <a:pt x="323850" y="56566"/>
                  <a:pt x="323850" y="62427"/>
                </a:cubicBezTo>
                <a:lnTo>
                  <a:pt x="323850" y="83015"/>
                </a:lnTo>
                <a:cubicBezTo>
                  <a:pt x="323850" y="104361"/>
                  <a:pt x="316243" y="122525"/>
                  <a:pt x="301028" y="137508"/>
                </a:cubicBezTo>
                <a:cubicBezTo>
                  <a:pt x="285811" y="152490"/>
                  <a:pt x="267310" y="161192"/>
                  <a:pt x="245526" y="163611"/>
                </a:cubicBezTo>
                <a:cubicBezTo>
                  <a:pt x="240691" y="180683"/>
                  <a:pt x="231666" y="194977"/>
                  <a:pt x="218451" y="206492"/>
                </a:cubicBezTo>
                <a:cubicBezTo>
                  <a:pt x="205240" y="218008"/>
                  <a:pt x="190000" y="225390"/>
                  <a:pt x="172731" y="228638"/>
                </a:cubicBezTo>
                <a:lnTo>
                  <a:pt x="172731" y="302233"/>
                </a:lnTo>
                <a:lnTo>
                  <a:pt x="237796" y="302233"/>
                </a:lnTo>
                <a:lnTo>
                  <a:pt x="237796" y="323850"/>
                </a:lnTo>
                <a:lnTo>
                  <a:pt x="86054" y="323850"/>
                </a:lnTo>
                <a:close/>
                <a:moveTo>
                  <a:pt x="74257" y="140932"/>
                </a:moveTo>
                <a:lnTo>
                  <a:pt x="74257" y="62427"/>
                </a:lnTo>
                <a:lnTo>
                  <a:pt x="21617" y="62427"/>
                </a:lnTo>
                <a:lnTo>
                  <a:pt x="21617" y="83015"/>
                </a:lnTo>
                <a:cubicBezTo>
                  <a:pt x="21617" y="97792"/>
                  <a:pt x="26665" y="110558"/>
                  <a:pt x="36762" y="121315"/>
                </a:cubicBezTo>
                <a:cubicBezTo>
                  <a:pt x="46862" y="132075"/>
                  <a:pt x="59360" y="138614"/>
                  <a:pt x="74257" y="140932"/>
                </a:cubicBezTo>
                <a:close/>
                <a:moveTo>
                  <a:pt x="161925" y="207716"/>
                </a:moveTo>
                <a:cubicBezTo>
                  <a:pt x="180318" y="207716"/>
                  <a:pt x="195864" y="201306"/>
                  <a:pt x="208564" y="188485"/>
                </a:cubicBezTo>
                <a:cubicBezTo>
                  <a:pt x="221261" y="175661"/>
                  <a:pt x="227609" y="160080"/>
                  <a:pt x="227609" y="141742"/>
                </a:cubicBezTo>
                <a:lnTo>
                  <a:pt x="227609" y="21617"/>
                </a:lnTo>
                <a:lnTo>
                  <a:pt x="96241" y="21617"/>
                </a:lnTo>
                <a:lnTo>
                  <a:pt x="96241" y="141742"/>
                </a:lnTo>
                <a:cubicBezTo>
                  <a:pt x="96241" y="160080"/>
                  <a:pt x="102589" y="175661"/>
                  <a:pt x="115286" y="188485"/>
                </a:cubicBezTo>
                <a:cubicBezTo>
                  <a:pt x="127986" y="201306"/>
                  <a:pt x="143532" y="207716"/>
                  <a:pt x="161925" y="207716"/>
                </a:cubicBezTo>
                <a:close/>
                <a:moveTo>
                  <a:pt x="249593" y="140932"/>
                </a:moveTo>
                <a:cubicBezTo>
                  <a:pt x="264490" y="138614"/>
                  <a:pt x="276988" y="132075"/>
                  <a:pt x="287088" y="121315"/>
                </a:cubicBezTo>
                <a:cubicBezTo>
                  <a:pt x="297185" y="110558"/>
                  <a:pt x="302233" y="97792"/>
                  <a:pt x="302233" y="83015"/>
                </a:cubicBezTo>
                <a:lnTo>
                  <a:pt x="302233" y="62427"/>
                </a:lnTo>
                <a:lnTo>
                  <a:pt x="249593" y="62427"/>
                </a:lnTo>
                <a:lnTo>
                  <a:pt x="249593" y="140932"/>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4" name="Google Shape;524;p48"/>
          <p:cNvSpPr/>
          <p:nvPr/>
        </p:nvSpPr>
        <p:spPr>
          <a:xfrm>
            <a:off x="1089354" y="3680632"/>
            <a:ext cx="347291" cy="359749"/>
          </a:xfrm>
          <a:custGeom>
            <a:rect b="b" l="l" r="r" t="t"/>
            <a:pathLst>
              <a:path extrusionOk="0" h="359749" w="347291">
                <a:moveTo>
                  <a:pt x="72828" y="148076"/>
                </a:moveTo>
                <a:lnTo>
                  <a:pt x="164416" y="0"/>
                </a:lnTo>
                <a:lnTo>
                  <a:pt x="255999" y="148076"/>
                </a:lnTo>
                <a:lnTo>
                  <a:pt x="72828" y="148076"/>
                </a:lnTo>
                <a:close/>
                <a:moveTo>
                  <a:pt x="270929" y="359750"/>
                </a:moveTo>
                <a:cubicBezTo>
                  <a:pt x="249326" y="359750"/>
                  <a:pt x="231229" y="352423"/>
                  <a:pt x="216637" y="337771"/>
                </a:cubicBezTo>
                <a:cubicBezTo>
                  <a:pt x="202044" y="323118"/>
                  <a:pt x="194748" y="304991"/>
                  <a:pt x="194748" y="283388"/>
                </a:cubicBezTo>
                <a:cubicBezTo>
                  <a:pt x="194748" y="261785"/>
                  <a:pt x="202044" y="243688"/>
                  <a:pt x="216637" y="229095"/>
                </a:cubicBezTo>
                <a:cubicBezTo>
                  <a:pt x="231229" y="214503"/>
                  <a:pt x="249326" y="207207"/>
                  <a:pt x="270929" y="207207"/>
                </a:cubicBezTo>
                <a:cubicBezTo>
                  <a:pt x="292532" y="207207"/>
                  <a:pt x="310659" y="214503"/>
                  <a:pt x="325312" y="229095"/>
                </a:cubicBezTo>
                <a:cubicBezTo>
                  <a:pt x="339965" y="243688"/>
                  <a:pt x="347291" y="261785"/>
                  <a:pt x="347291" y="283388"/>
                </a:cubicBezTo>
                <a:cubicBezTo>
                  <a:pt x="347291" y="304991"/>
                  <a:pt x="339965" y="323118"/>
                  <a:pt x="325312" y="337771"/>
                </a:cubicBezTo>
                <a:cubicBezTo>
                  <a:pt x="310659" y="352423"/>
                  <a:pt x="292532" y="359750"/>
                  <a:pt x="270929" y="359750"/>
                </a:cubicBezTo>
                <a:close/>
                <a:moveTo>
                  <a:pt x="0" y="348396"/>
                </a:moveTo>
                <a:lnTo>
                  <a:pt x="0" y="216256"/>
                </a:lnTo>
                <a:lnTo>
                  <a:pt x="132140" y="216256"/>
                </a:lnTo>
                <a:lnTo>
                  <a:pt x="132140" y="348396"/>
                </a:lnTo>
                <a:lnTo>
                  <a:pt x="0" y="348396"/>
                </a:lnTo>
                <a:close/>
                <a:moveTo>
                  <a:pt x="271058" y="338138"/>
                </a:moveTo>
                <a:cubicBezTo>
                  <a:pt x="286272" y="338138"/>
                  <a:pt x="299180" y="332826"/>
                  <a:pt x="309782" y="322202"/>
                </a:cubicBezTo>
                <a:cubicBezTo>
                  <a:pt x="320380" y="311579"/>
                  <a:pt x="325679" y="298629"/>
                  <a:pt x="325679" y="283354"/>
                </a:cubicBezTo>
                <a:cubicBezTo>
                  <a:pt x="325679" y="268076"/>
                  <a:pt x="320367" y="255167"/>
                  <a:pt x="309744" y="244626"/>
                </a:cubicBezTo>
                <a:cubicBezTo>
                  <a:pt x="299120" y="234088"/>
                  <a:pt x="286171" y="228819"/>
                  <a:pt x="270896" y="228819"/>
                </a:cubicBezTo>
                <a:cubicBezTo>
                  <a:pt x="255618" y="228819"/>
                  <a:pt x="242708" y="234107"/>
                  <a:pt x="232167" y="244683"/>
                </a:cubicBezTo>
                <a:cubicBezTo>
                  <a:pt x="221629" y="255256"/>
                  <a:pt x="216360" y="268200"/>
                  <a:pt x="216360" y="283516"/>
                </a:cubicBezTo>
                <a:cubicBezTo>
                  <a:pt x="216360" y="298731"/>
                  <a:pt x="221648" y="311639"/>
                  <a:pt x="232224" y="322240"/>
                </a:cubicBezTo>
                <a:cubicBezTo>
                  <a:pt x="242797" y="332838"/>
                  <a:pt x="255741" y="338138"/>
                  <a:pt x="271058" y="338138"/>
                </a:cubicBezTo>
                <a:close/>
                <a:moveTo>
                  <a:pt x="21612" y="326779"/>
                </a:moveTo>
                <a:lnTo>
                  <a:pt x="110523" y="326779"/>
                </a:lnTo>
                <a:lnTo>
                  <a:pt x="110523" y="237868"/>
                </a:lnTo>
                <a:lnTo>
                  <a:pt x="21612" y="237868"/>
                </a:lnTo>
                <a:lnTo>
                  <a:pt x="21612" y="326779"/>
                </a:lnTo>
                <a:close/>
                <a:moveTo>
                  <a:pt x="111438" y="126463"/>
                </a:moveTo>
                <a:lnTo>
                  <a:pt x="217570" y="126463"/>
                </a:lnTo>
                <a:lnTo>
                  <a:pt x="164416" y="41177"/>
                </a:lnTo>
                <a:lnTo>
                  <a:pt x="111438" y="126463"/>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5" name="Google Shape;525;p48"/>
          <p:cNvSpPr/>
          <p:nvPr/>
        </p:nvSpPr>
        <p:spPr>
          <a:xfrm>
            <a:off x="2949914" y="3680789"/>
            <a:ext cx="399381" cy="359443"/>
          </a:xfrm>
          <a:custGeom>
            <a:rect b="b" l="l" r="r" t="t"/>
            <a:pathLst>
              <a:path extrusionOk="0" h="359443" w="399381">
                <a:moveTo>
                  <a:pt x="179722" y="359444"/>
                </a:moveTo>
                <a:lnTo>
                  <a:pt x="179722" y="79876"/>
                </a:lnTo>
                <a:lnTo>
                  <a:pt x="219660" y="79876"/>
                </a:lnTo>
                <a:lnTo>
                  <a:pt x="219660" y="359444"/>
                </a:lnTo>
                <a:lnTo>
                  <a:pt x="179722" y="359444"/>
                </a:lnTo>
                <a:close/>
                <a:moveTo>
                  <a:pt x="99845" y="299536"/>
                </a:moveTo>
                <a:lnTo>
                  <a:pt x="99845" y="139784"/>
                </a:lnTo>
                <a:lnTo>
                  <a:pt x="139784" y="139784"/>
                </a:lnTo>
                <a:lnTo>
                  <a:pt x="139784" y="299536"/>
                </a:lnTo>
                <a:lnTo>
                  <a:pt x="99845" y="299536"/>
                </a:lnTo>
                <a:close/>
                <a:moveTo>
                  <a:pt x="259598" y="299536"/>
                </a:moveTo>
                <a:lnTo>
                  <a:pt x="259598" y="139784"/>
                </a:lnTo>
                <a:lnTo>
                  <a:pt x="299536" y="139784"/>
                </a:lnTo>
                <a:lnTo>
                  <a:pt x="299536" y="299536"/>
                </a:lnTo>
                <a:lnTo>
                  <a:pt x="259598" y="299536"/>
                </a:lnTo>
                <a:close/>
                <a:moveTo>
                  <a:pt x="19969" y="239629"/>
                </a:moveTo>
                <a:lnTo>
                  <a:pt x="19969" y="199691"/>
                </a:lnTo>
                <a:lnTo>
                  <a:pt x="59907" y="199691"/>
                </a:lnTo>
                <a:lnTo>
                  <a:pt x="59907" y="239629"/>
                </a:lnTo>
                <a:lnTo>
                  <a:pt x="19969" y="239629"/>
                </a:lnTo>
                <a:close/>
                <a:moveTo>
                  <a:pt x="339474" y="239629"/>
                </a:moveTo>
                <a:lnTo>
                  <a:pt x="339474" y="199691"/>
                </a:lnTo>
                <a:lnTo>
                  <a:pt x="379413" y="199691"/>
                </a:lnTo>
                <a:lnTo>
                  <a:pt x="379413" y="239629"/>
                </a:lnTo>
                <a:lnTo>
                  <a:pt x="339474" y="239629"/>
                </a:lnTo>
                <a:close/>
                <a:moveTo>
                  <a:pt x="0" y="139784"/>
                </a:moveTo>
                <a:lnTo>
                  <a:pt x="0" y="99845"/>
                </a:lnTo>
                <a:lnTo>
                  <a:pt x="23464" y="99845"/>
                </a:lnTo>
                <a:cubicBezTo>
                  <a:pt x="37442" y="99845"/>
                  <a:pt x="50505" y="96351"/>
                  <a:pt x="62653" y="89362"/>
                </a:cubicBezTo>
                <a:cubicBezTo>
                  <a:pt x="74801" y="82372"/>
                  <a:pt x="84536" y="72887"/>
                  <a:pt x="91858" y="60906"/>
                </a:cubicBezTo>
                <a:cubicBezTo>
                  <a:pt x="103174" y="41935"/>
                  <a:pt x="118400" y="27042"/>
                  <a:pt x="137537" y="16225"/>
                </a:cubicBezTo>
                <a:cubicBezTo>
                  <a:pt x="156674" y="5408"/>
                  <a:pt x="177391" y="0"/>
                  <a:pt x="199691" y="0"/>
                </a:cubicBezTo>
                <a:cubicBezTo>
                  <a:pt x="221990" y="0"/>
                  <a:pt x="242708" y="5408"/>
                  <a:pt x="261845" y="16225"/>
                </a:cubicBezTo>
                <a:cubicBezTo>
                  <a:pt x="280981" y="27042"/>
                  <a:pt x="296207" y="41935"/>
                  <a:pt x="307524" y="60906"/>
                </a:cubicBezTo>
                <a:cubicBezTo>
                  <a:pt x="314847" y="72887"/>
                  <a:pt x="324581" y="82372"/>
                  <a:pt x="336729" y="89362"/>
                </a:cubicBezTo>
                <a:cubicBezTo>
                  <a:pt x="348876" y="96351"/>
                  <a:pt x="361940" y="99845"/>
                  <a:pt x="375918" y="99845"/>
                </a:cubicBezTo>
                <a:lnTo>
                  <a:pt x="399382" y="99845"/>
                </a:lnTo>
                <a:lnTo>
                  <a:pt x="399382" y="139784"/>
                </a:lnTo>
                <a:lnTo>
                  <a:pt x="376417" y="139784"/>
                </a:lnTo>
                <a:cubicBezTo>
                  <a:pt x="355450" y="139784"/>
                  <a:pt x="335730" y="134625"/>
                  <a:pt x="317259" y="124308"/>
                </a:cubicBezTo>
                <a:cubicBezTo>
                  <a:pt x="298787" y="113990"/>
                  <a:pt x="284226" y="99845"/>
                  <a:pt x="273576" y="81873"/>
                </a:cubicBezTo>
                <a:cubicBezTo>
                  <a:pt x="265922" y="68893"/>
                  <a:pt x="255520" y="58659"/>
                  <a:pt x="242375" y="51171"/>
                </a:cubicBezTo>
                <a:cubicBezTo>
                  <a:pt x="229229" y="43682"/>
                  <a:pt x="215001" y="39938"/>
                  <a:pt x="199691" y="39938"/>
                </a:cubicBezTo>
                <a:cubicBezTo>
                  <a:pt x="184714" y="39938"/>
                  <a:pt x="170652" y="43682"/>
                  <a:pt x="157506" y="51171"/>
                </a:cubicBezTo>
                <a:cubicBezTo>
                  <a:pt x="144360" y="58659"/>
                  <a:pt x="133959" y="68893"/>
                  <a:pt x="126304" y="81873"/>
                </a:cubicBezTo>
                <a:cubicBezTo>
                  <a:pt x="115654" y="99845"/>
                  <a:pt x="101093" y="113990"/>
                  <a:pt x="82622" y="124308"/>
                </a:cubicBezTo>
                <a:cubicBezTo>
                  <a:pt x="64151" y="134625"/>
                  <a:pt x="44431" y="139784"/>
                  <a:pt x="23464" y="139784"/>
                </a:cubicBezTo>
                <a:lnTo>
                  <a:pt x="0" y="139784"/>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6" name="Google Shape;526;p48"/>
          <p:cNvSpPr/>
          <p:nvPr/>
        </p:nvSpPr>
        <p:spPr>
          <a:xfrm>
            <a:off x="4830881" y="3623439"/>
            <a:ext cx="447675" cy="428625"/>
          </a:xfrm>
          <a:custGeom>
            <a:rect b="b" l="l" r="r" t="t"/>
            <a:pathLst>
              <a:path extrusionOk="0" h="428625" w="447675">
                <a:moveTo>
                  <a:pt x="107518" y="428625"/>
                </a:moveTo>
                <a:cubicBezTo>
                  <a:pt x="93589" y="428625"/>
                  <a:pt x="81712" y="423720"/>
                  <a:pt x="71885" y="413909"/>
                </a:cubicBezTo>
                <a:cubicBezTo>
                  <a:pt x="62062" y="404101"/>
                  <a:pt x="57150" y="392232"/>
                  <a:pt x="57150" y="378300"/>
                </a:cubicBezTo>
                <a:cubicBezTo>
                  <a:pt x="57150" y="364368"/>
                  <a:pt x="62046" y="352517"/>
                  <a:pt x="71838" y="342748"/>
                </a:cubicBezTo>
                <a:cubicBezTo>
                  <a:pt x="81629" y="332981"/>
                  <a:pt x="93518" y="328098"/>
                  <a:pt x="107504" y="328098"/>
                </a:cubicBezTo>
                <a:cubicBezTo>
                  <a:pt x="111644" y="328098"/>
                  <a:pt x="115464" y="328527"/>
                  <a:pt x="118962" y="329384"/>
                </a:cubicBezTo>
                <a:cubicBezTo>
                  <a:pt x="122458" y="330238"/>
                  <a:pt x="125971" y="331519"/>
                  <a:pt x="129502" y="333227"/>
                </a:cubicBezTo>
                <a:lnTo>
                  <a:pt x="177127" y="274134"/>
                </a:lnTo>
                <a:cubicBezTo>
                  <a:pt x="171339" y="267321"/>
                  <a:pt x="167072" y="259690"/>
                  <a:pt x="164325" y="251241"/>
                </a:cubicBezTo>
                <a:cubicBezTo>
                  <a:pt x="161579" y="242789"/>
                  <a:pt x="160938" y="233972"/>
                  <a:pt x="162401" y="224790"/>
                </a:cubicBezTo>
                <a:lnTo>
                  <a:pt x="93602" y="201782"/>
                </a:lnTo>
                <a:cubicBezTo>
                  <a:pt x="89205" y="209475"/>
                  <a:pt x="83283" y="215514"/>
                  <a:pt x="75838" y="219899"/>
                </a:cubicBezTo>
                <a:cubicBezTo>
                  <a:pt x="68390" y="224284"/>
                  <a:pt x="59841" y="226476"/>
                  <a:pt x="50192" y="226476"/>
                </a:cubicBezTo>
                <a:cubicBezTo>
                  <a:pt x="36359" y="226476"/>
                  <a:pt x="24535" y="221586"/>
                  <a:pt x="14721" y="211807"/>
                </a:cubicBezTo>
                <a:cubicBezTo>
                  <a:pt x="4907" y="202032"/>
                  <a:pt x="0" y="190159"/>
                  <a:pt x="0" y="176189"/>
                </a:cubicBezTo>
                <a:cubicBezTo>
                  <a:pt x="0" y="162222"/>
                  <a:pt x="4905" y="150357"/>
                  <a:pt x="14716" y="140594"/>
                </a:cubicBezTo>
                <a:cubicBezTo>
                  <a:pt x="24524" y="130831"/>
                  <a:pt x="36393" y="125949"/>
                  <a:pt x="50325" y="125949"/>
                </a:cubicBezTo>
                <a:cubicBezTo>
                  <a:pt x="64257" y="125949"/>
                  <a:pt x="76108" y="130835"/>
                  <a:pt x="85877" y="140608"/>
                </a:cubicBezTo>
                <a:cubicBezTo>
                  <a:pt x="95644" y="150384"/>
                  <a:pt x="100527" y="162252"/>
                  <a:pt x="100527" y="176213"/>
                </a:cubicBezTo>
                <a:cubicBezTo>
                  <a:pt x="100527" y="176822"/>
                  <a:pt x="100495" y="177506"/>
                  <a:pt x="100432" y="178265"/>
                </a:cubicBezTo>
                <a:cubicBezTo>
                  <a:pt x="100371" y="179021"/>
                  <a:pt x="100341" y="179583"/>
                  <a:pt x="100341" y="179951"/>
                </a:cubicBezTo>
                <a:lnTo>
                  <a:pt x="169435" y="203797"/>
                </a:lnTo>
                <a:cubicBezTo>
                  <a:pt x="174296" y="194983"/>
                  <a:pt x="180348" y="188030"/>
                  <a:pt x="187590" y="182937"/>
                </a:cubicBezTo>
                <a:cubicBezTo>
                  <a:pt x="194829" y="177844"/>
                  <a:pt x="203125" y="174309"/>
                  <a:pt x="212479" y="172331"/>
                </a:cubicBezTo>
                <a:lnTo>
                  <a:pt x="212479" y="99170"/>
                </a:lnTo>
                <a:cubicBezTo>
                  <a:pt x="200220" y="96287"/>
                  <a:pt x="190671" y="90072"/>
                  <a:pt x="183833" y="80524"/>
                </a:cubicBezTo>
                <a:cubicBezTo>
                  <a:pt x="176994" y="70974"/>
                  <a:pt x="173574" y="60862"/>
                  <a:pt x="173574" y="50187"/>
                </a:cubicBezTo>
                <a:cubicBezTo>
                  <a:pt x="173574" y="36379"/>
                  <a:pt x="178464" y="24562"/>
                  <a:pt x="188243" y="14735"/>
                </a:cubicBezTo>
                <a:cubicBezTo>
                  <a:pt x="198018" y="4912"/>
                  <a:pt x="209891" y="0"/>
                  <a:pt x="223861" y="0"/>
                </a:cubicBezTo>
                <a:cubicBezTo>
                  <a:pt x="237828" y="0"/>
                  <a:pt x="249693" y="4907"/>
                  <a:pt x="259456" y="14721"/>
                </a:cubicBezTo>
                <a:cubicBezTo>
                  <a:pt x="269219" y="24535"/>
                  <a:pt x="274101" y="36382"/>
                  <a:pt x="274101" y="50263"/>
                </a:cubicBezTo>
                <a:cubicBezTo>
                  <a:pt x="274101" y="60887"/>
                  <a:pt x="270632" y="70974"/>
                  <a:pt x="263695" y="80524"/>
                </a:cubicBezTo>
                <a:cubicBezTo>
                  <a:pt x="256761" y="90072"/>
                  <a:pt x="247261" y="96287"/>
                  <a:pt x="235196" y="99170"/>
                </a:cubicBezTo>
                <a:lnTo>
                  <a:pt x="235196" y="172331"/>
                </a:lnTo>
                <a:cubicBezTo>
                  <a:pt x="244550" y="174309"/>
                  <a:pt x="252895" y="177844"/>
                  <a:pt x="260233" y="182937"/>
                </a:cubicBezTo>
                <a:cubicBezTo>
                  <a:pt x="267573" y="188030"/>
                  <a:pt x="273734" y="194983"/>
                  <a:pt x="278716" y="203797"/>
                </a:cubicBezTo>
                <a:lnTo>
                  <a:pt x="347334" y="179951"/>
                </a:lnTo>
                <a:cubicBezTo>
                  <a:pt x="347210" y="179615"/>
                  <a:pt x="347148" y="179053"/>
                  <a:pt x="347148" y="178265"/>
                </a:cubicBezTo>
                <a:lnTo>
                  <a:pt x="347148" y="176213"/>
                </a:lnTo>
                <a:cubicBezTo>
                  <a:pt x="347148" y="162252"/>
                  <a:pt x="352025" y="150384"/>
                  <a:pt x="361779" y="140608"/>
                </a:cubicBezTo>
                <a:cubicBezTo>
                  <a:pt x="371532" y="130835"/>
                  <a:pt x="383375" y="125949"/>
                  <a:pt x="397307" y="125949"/>
                </a:cubicBezTo>
                <a:cubicBezTo>
                  <a:pt x="411236" y="125949"/>
                  <a:pt x="423113" y="130839"/>
                  <a:pt x="432940" y="140618"/>
                </a:cubicBezTo>
                <a:cubicBezTo>
                  <a:pt x="442763" y="150393"/>
                  <a:pt x="447675" y="162266"/>
                  <a:pt x="447675" y="176236"/>
                </a:cubicBezTo>
                <a:cubicBezTo>
                  <a:pt x="447675" y="190203"/>
                  <a:pt x="442768" y="202068"/>
                  <a:pt x="432954" y="211831"/>
                </a:cubicBezTo>
                <a:cubicBezTo>
                  <a:pt x="423140" y="221594"/>
                  <a:pt x="411317" y="226476"/>
                  <a:pt x="397483" y="226476"/>
                </a:cubicBezTo>
                <a:cubicBezTo>
                  <a:pt x="387872" y="226476"/>
                  <a:pt x="379286" y="224253"/>
                  <a:pt x="371723" y="219808"/>
                </a:cubicBezTo>
                <a:cubicBezTo>
                  <a:pt x="364157" y="215363"/>
                  <a:pt x="358273" y="209355"/>
                  <a:pt x="354073" y="201782"/>
                </a:cubicBezTo>
                <a:lnTo>
                  <a:pt x="285274" y="224790"/>
                </a:lnTo>
                <a:cubicBezTo>
                  <a:pt x="286861" y="233972"/>
                  <a:pt x="286299" y="242819"/>
                  <a:pt x="283588" y="251331"/>
                </a:cubicBezTo>
                <a:cubicBezTo>
                  <a:pt x="280876" y="259844"/>
                  <a:pt x="276530" y="267384"/>
                  <a:pt x="270548" y="273953"/>
                </a:cubicBezTo>
                <a:lnTo>
                  <a:pt x="318173" y="333227"/>
                </a:lnTo>
                <a:cubicBezTo>
                  <a:pt x="321542" y="331519"/>
                  <a:pt x="325015" y="330238"/>
                  <a:pt x="328593" y="329384"/>
                </a:cubicBezTo>
                <a:cubicBezTo>
                  <a:pt x="332172" y="328527"/>
                  <a:pt x="335961" y="328098"/>
                  <a:pt x="339962" y="328098"/>
                </a:cubicBezTo>
                <a:cubicBezTo>
                  <a:pt x="354246" y="328098"/>
                  <a:pt x="366244" y="332975"/>
                  <a:pt x="375957" y="342729"/>
                </a:cubicBezTo>
                <a:cubicBezTo>
                  <a:pt x="385669" y="352482"/>
                  <a:pt x="390525" y="364325"/>
                  <a:pt x="390525" y="378257"/>
                </a:cubicBezTo>
                <a:cubicBezTo>
                  <a:pt x="390525" y="392186"/>
                  <a:pt x="385620" y="404063"/>
                  <a:pt x="375809" y="413890"/>
                </a:cubicBezTo>
                <a:cubicBezTo>
                  <a:pt x="366001" y="423713"/>
                  <a:pt x="354132" y="428625"/>
                  <a:pt x="340200" y="428625"/>
                </a:cubicBezTo>
                <a:cubicBezTo>
                  <a:pt x="326268" y="428625"/>
                  <a:pt x="314417" y="423734"/>
                  <a:pt x="304648" y="413952"/>
                </a:cubicBezTo>
                <a:cubicBezTo>
                  <a:pt x="294881" y="404166"/>
                  <a:pt x="289998" y="392286"/>
                  <a:pt x="289998" y="378309"/>
                </a:cubicBezTo>
                <a:cubicBezTo>
                  <a:pt x="289998" y="372216"/>
                  <a:pt x="290844" y="366722"/>
                  <a:pt x="292537" y="361826"/>
                </a:cubicBezTo>
                <a:cubicBezTo>
                  <a:pt x="294226" y="356934"/>
                  <a:pt x="296897" y="352114"/>
                  <a:pt x="300552" y="347367"/>
                </a:cubicBezTo>
                <a:lnTo>
                  <a:pt x="252927" y="287912"/>
                </a:lnTo>
                <a:cubicBezTo>
                  <a:pt x="244069" y="292941"/>
                  <a:pt x="234307" y="295456"/>
                  <a:pt x="223642" y="295456"/>
                </a:cubicBezTo>
                <a:cubicBezTo>
                  <a:pt x="212981" y="295456"/>
                  <a:pt x="203252" y="292941"/>
                  <a:pt x="194458" y="287912"/>
                </a:cubicBezTo>
                <a:lnTo>
                  <a:pt x="147123" y="347843"/>
                </a:lnTo>
                <a:cubicBezTo>
                  <a:pt x="150666" y="352485"/>
                  <a:pt x="153311" y="357200"/>
                  <a:pt x="155057" y="361988"/>
                </a:cubicBezTo>
                <a:cubicBezTo>
                  <a:pt x="156804" y="366776"/>
                  <a:pt x="157677" y="372216"/>
                  <a:pt x="157677" y="378309"/>
                </a:cubicBezTo>
                <a:cubicBezTo>
                  <a:pt x="157677" y="392286"/>
                  <a:pt x="152800" y="404166"/>
                  <a:pt x="143046" y="413952"/>
                </a:cubicBezTo>
                <a:cubicBezTo>
                  <a:pt x="133293" y="423734"/>
                  <a:pt x="121450" y="428625"/>
                  <a:pt x="107518" y="428625"/>
                </a:cubicBezTo>
                <a:close/>
                <a:moveTo>
                  <a:pt x="50311" y="204859"/>
                </a:moveTo>
                <a:cubicBezTo>
                  <a:pt x="58315" y="204859"/>
                  <a:pt x="65083" y="202078"/>
                  <a:pt x="70614" y="196515"/>
                </a:cubicBezTo>
                <a:cubicBezTo>
                  <a:pt x="76144" y="190949"/>
                  <a:pt x="78910" y="184166"/>
                  <a:pt x="78910" y="176165"/>
                </a:cubicBezTo>
                <a:cubicBezTo>
                  <a:pt x="78910" y="168161"/>
                  <a:pt x="76129" y="161393"/>
                  <a:pt x="70566" y="155862"/>
                </a:cubicBezTo>
                <a:cubicBezTo>
                  <a:pt x="65000" y="150332"/>
                  <a:pt x="58217" y="147566"/>
                  <a:pt x="50216" y="147566"/>
                </a:cubicBezTo>
                <a:cubicBezTo>
                  <a:pt x="42212" y="147566"/>
                  <a:pt x="35444" y="150347"/>
                  <a:pt x="29913" y="155910"/>
                </a:cubicBezTo>
                <a:cubicBezTo>
                  <a:pt x="24379" y="161476"/>
                  <a:pt x="21612" y="168259"/>
                  <a:pt x="21612" y="176260"/>
                </a:cubicBezTo>
                <a:cubicBezTo>
                  <a:pt x="21612" y="184264"/>
                  <a:pt x="24395" y="191032"/>
                  <a:pt x="29961" y="196563"/>
                </a:cubicBezTo>
                <a:cubicBezTo>
                  <a:pt x="35527" y="202094"/>
                  <a:pt x="42310" y="204859"/>
                  <a:pt x="50311" y="204859"/>
                </a:cubicBezTo>
                <a:close/>
                <a:moveTo>
                  <a:pt x="107461" y="407013"/>
                </a:moveTo>
                <a:cubicBezTo>
                  <a:pt x="115465" y="407013"/>
                  <a:pt x="122233" y="404230"/>
                  <a:pt x="127764" y="398664"/>
                </a:cubicBezTo>
                <a:cubicBezTo>
                  <a:pt x="133294" y="393098"/>
                  <a:pt x="136060" y="386315"/>
                  <a:pt x="136060" y="378314"/>
                </a:cubicBezTo>
                <a:cubicBezTo>
                  <a:pt x="136060" y="370310"/>
                  <a:pt x="133279" y="363542"/>
                  <a:pt x="127716" y="358011"/>
                </a:cubicBezTo>
                <a:cubicBezTo>
                  <a:pt x="122150" y="352481"/>
                  <a:pt x="115367" y="349715"/>
                  <a:pt x="107366" y="349715"/>
                </a:cubicBezTo>
                <a:cubicBezTo>
                  <a:pt x="99362" y="349715"/>
                  <a:pt x="92594" y="352496"/>
                  <a:pt x="87063" y="358059"/>
                </a:cubicBezTo>
                <a:cubicBezTo>
                  <a:pt x="81529" y="363625"/>
                  <a:pt x="78762" y="370408"/>
                  <a:pt x="78762" y="378409"/>
                </a:cubicBezTo>
                <a:cubicBezTo>
                  <a:pt x="78762" y="386413"/>
                  <a:pt x="81545" y="393181"/>
                  <a:pt x="87111" y="398712"/>
                </a:cubicBezTo>
                <a:cubicBezTo>
                  <a:pt x="92677" y="404246"/>
                  <a:pt x="99460" y="407013"/>
                  <a:pt x="107461" y="407013"/>
                </a:cubicBezTo>
                <a:close/>
                <a:moveTo>
                  <a:pt x="223885" y="78910"/>
                </a:moveTo>
                <a:cubicBezTo>
                  <a:pt x="231889" y="78910"/>
                  <a:pt x="238657" y="76129"/>
                  <a:pt x="244188" y="70566"/>
                </a:cubicBezTo>
                <a:cubicBezTo>
                  <a:pt x="249719" y="65000"/>
                  <a:pt x="252484" y="58217"/>
                  <a:pt x="252484" y="50216"/>
                </a:cubicBezTo>
                <a:cubicBezTo>
                  <a:pt x="252484" y="42212"/>
                  <a:pt x="249703" y="35444"/>
                  <a:pt x="244140" y="29913"/>
                </a:cubicBezTo>
                <a:cubicBezTo>
                  <a:pt x="238574" y="24379"/>
                  <a:pt x="231791" y="21612"/>
                  <a:pt x="223790" y="21612"/>
                </a:cubicBezTo>
                <a:cubicBezTo>
                  <a:pt x="215786" y="21612"/>
                  <a:pt x="209018" y="24395"/>
                  <a:pt x="203487" y="29961"/>
                </a:cubicBezTo>
                <a:cubicBezTo>
                  <a:pt x="197957" y="35527"/>
                  <a:pt x="195191" y="42310"/>
                  <a:pt x="195191" y="50311"/>
                </a:cubicBezTo>
                <a:cubicBezTo>
                  <a:pt x="195191" y="58315"/>
                  <a:pt x="197972" y="65083"/>
                  <a:pt x="203535" y="70614"/>
                </a:cubicBezTo>
                <a:cubicBezTo>
                  <a:pt x="209101" y="76144"/>
                  <a:pt x="215884" y="78910"/>
                  <a:pt x="223885" y="78910"/>
                </a:cubicBezTo>
                <a:close/>
                <a:moveTo>
                  <a:pt x="223985" y="273844"/>
                </a:moveTo>
                <a:cubicBezTo>
                  <a:pt x="235218" y="273844"/>
                  <a:pt x="244750" y="269881"/>
                  <a:pt x="252579" y="261957"/>
                </a:cubicBezTo>
                <a:cubicBezTo>
                  <a:pt x="260406" y="254032"/>
                  <a:pt x="264319" y="244451"/>
                  <a:pt x="264319" y="233215"/>
                </a:cubicBezTo>
                <a:cubicBezTo>
                  <a:pt x="264319" y="221982"/>
                  <a:pt x="260387" y="212450"/>
                  <a:pt x="252522" y="204621"/>
                </a:cubicBezTo>
                <a:cubicBezTo>
                  <a:pt x="244661" y="196794"/>
                  <a:pt x="235099" y="192881"/>
                  <a:pt x="223838" y="192881"/>
                </a:cubicBezTo>
                <a:cubicBezTo>
                  <a:pt x="212700" y="192881"/>
                  <a:pt x="203168" y="196813"/>
                  <a:pt x="195243" y="204678"/>
                </a:cubicBezTo>
                <a:cubicBezTo>
                  <a:pt x="187319" y="212539"/>
                  <a:pt x="183356" y="222101"/>
                  <a:pt x="183356" y="233363"/>
                </a:cubicBezTo>
                <a:cubicBezTo>
                  <a:pt x="183356" y="244500"/>
                  <a:pt x="187319" y="254032"/>
                  <a:pt x="195243" y="261957"/>
                </a:cubicBezTo>
                <a:cubicBezTo>
                  <a:pt x="203168" y="269881"/>
                  <a:pt x="212749" y="273844"/>
                  <a:pt x="223985" y="273844"/>
                </a:cubicBezTo>
                <a:close/>
                <a:moveTo>
                  <a:pt x="340309" y="407013"/>
                </a:moveTo>
                <a:cubicBezTo>
                  <a:pt x="348313" y="407013"/>
                  <a:pt x="355081" y="404230"/>
                  <a:pt x="360612" y="398664"/>
                </a:cubicBezTo>
                <a:cubicBezTo>
                  <a:pt x="366146" y="393098"/>
                  <a:pt x="368913" y="386315"/>
                  <a:pt x="368913" y="378314"/>
                </a:cubicBezTo>
                <a:cubicBezTo>
                  <a:pt x="368913" y="370310"/>
                  <a:pt x="366130" y="363542"/>
                  <a:pt x="360564" y="358011"/>
                </a:cubicBezTo>
                <a:cubicBezTo>
                  <a:pt x="354998" y="352481"/>
                  <a:pt x="348215" y="349715"/>
                  <a:pt x="340214" y="349715"/>
                </a:cubicBezTo>
                <a:cubicBezTo>
                  <a:pt x="332210" y="349715"/>
                  <a:pt x="325442" y="352496"/>
                  <a:pt x="319911" y="358059"/>
                </a:cubicBezTo>
                <a:cubicBezTo>
                  <a:pt x="314381" y="363625"/>
                  <a:pt x="311615" y="370408"/>
                  <a:pt x="311615" y="378409"/>
                </a:cubicBezTo>
                <a:cubicBezTo>
                  <a:pt x="311615" y="386413"/>
                  <a:pt x="314396" y="393181"/>
                  <a:pt x="319959" y="398712"/>
                </a:cubicBezTo>
                <a:cubicBezTo>
                  <a:pt x="325525" y="404246"/>
                  <a:pt x="332308" y="407013"/>
                  <a:pt x="340309" y="407013"/>
                </a:cubicBezTo>
                <a:close/>
                <a:moveTo>
                  <a:pt x="397459" y="204859"/>
                </a:moveTo>
                <a:cubicBezTo>
                  <a:pt x="405463" y="204859"/>
                  <a:pt x="412231" y="202078"/>
                  <a:pt x="417762" y="196515"/>
                </a:cubicBezTo>
                <a:cubicBezTo>
                  <a:pt x="423296" y="190949"/>
                  <a:pt x="426063" y="184166"/>
                  <a:pt x="426063" y="176165"/>
                </a:cubicBezTo>
                <a:cubicBezTo>
                  <a:pt x="426063" y="168161"/>
                  <a:pt x="423280" y="161393"/>
                  <a:pt x="417714" y="155862"/>
                </a:cubicBezTo>
                <a:cubicBezTo>
                  <a:pt x="412148" y="150332"/>
                  <a:pt x="405365" y="147566"/>
                  <a:pt x="397364" y="147566"/>
                </a:cubicBezTo>
                <a:cubicBezTo>
                  <a:pt x="389360" y="147566"/>
                  <a:pt x="382592" y="150347"/>
                  <a:pt x="377061" y="155910"/>
                </a:cubicBezTo>
                <a:cubicBezTo>
                  <a:pt x="371531" y="161476"/>
                  <a:pt x="368765" y="168259"/>
                  <a:pt x="368765" y="176260"/>
                </a:cubicBezTo>
                <a:cubicBezTo>
                  <a:pt x="368765" y="184264"/>
                  <a:pt x="371546" y="191032"/>
                  <a:pt x="377109" y="196563"/>
                </a:cubicBezTo>
                <a:cubicBezTo>
                  <a:pt x="382675" y="202094"/>
                  <a:pt x="389458" y="204859"/>
                  <a:pt x="397459" y="20485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7" name="Google Shape;527;p48"/>
          <p:cNvSpPr/>
          <p:nvPr/>
        </p:nvSpPr>
        <p:spPr>
          <a:xfrm>
            <a:off x="6782880" y="3717628"/>
            <a:ext cx="327807" cy="285750"/>
          </a:xfrm>
          <a:custGeom>
            <a:rect b="b" l="l" r="r" t="t"/>
            <a:pathLst>
              <a:path extrusionOk="0" h="285750" w="327807">
                <a:moveTo>
                  <a:pt x="86239" y="285750"/>
                </a:moveTo>
                <a:cubicBezTo>
                  <a:pt x="83823" y="285750"/>
                  <a:pt x="81534" y="285145"/>
                  <a:pt x="79372" y="283936"/>
                </a:cubicBezTo>
                <a:cubicBezTo>
                  <a:pt x="77210" y="282726"/>
                  <a:pt x="75554" y="281072"/>
                  <a:pt x="74405" y="278973"/>
                </a:cubicBezTo>
                <a:lnTo>
                  <a:pt x="36967" y="211746"/>
                </a:lnTo>
                <a:lnTo>
                  <a:pt x="67299" y="211746"/>
                </a:lnTo>
                <a:lnTo>
                  <a:pt x="86387" y="247650"/>
                </a:lnTo>
                <a:lnTo>
                  <a:pt x="126683" y="247650"/>
                </a:lnTo>
                <a:lnTo>
                  <a:pt x="126683" y="234277"/>
                </a:lnTo>
                <a:lnTo>
                  <a:pt x="94407" y="234277"/>
                </a:lnTo>
                <a:lnTo>
                  <a:pt x="75324" y="198377"/>
                </a:lnTo>
                <a:lnTo>
                  <a:pt x="29713" y="198377"/>
                </a:lnTo>
                <a:lnTo>
                  <a:pt x="1905" y="149652"/>
                </a:lnTo>
                <a:cubicBezTo>
                  <a:pt x="1270" y="148506"/>
                  <a:pt x="794" y="147377"/>
                  <a:pt x="476" y="146266"/>
                </a:cubicBezTo>
                <a:cubicBezTo>
                  <a:pt x="159" y="145155"/>
                  <a:pt x="0" y="144024"/>
                  <a:pt x="0" y="142875"/>
                </a:cubicBezTo>
                <a:cubicBezTo>
                  <a:pt x="0" y="142361"/>
                  <a:pt x="635" y="140040"/>
                  <a:pt x="1905" y="135912"/>
                </a:cubicBezTo>
                <a:lnTo>
                  <a:pt x="29713" y="87192"/>
                </a:lnTo>
                <a:lnTo>
                  <a:pt x="75324" y="87192"/>
                </a:lnTo>
                <a:lnTo>
                  <a:pt x="94407" y="51287"/>
                </a:lnTo>
                <a:lnTo>
                  <a:pt x="126683" y="51287"/>
                </a:lnTo>
                <a:lnTo>
                  <a:pt x="126683" y="37919"/>
                </a:lnTo>
                <a:lnTo>
                  <a:pt x="86387" y="37919"/>
                </a:lnTo>
                <a:lnTo>
                  <a:pt x="67299" y="73819"/>
                </a:lnTo>
                <a:lnTo>
                  <a:pt x="36967" y="73819"/>
                </a:lnTo>
                <a:lnTo>
                  <a:pt x="74405" y="6777"/>
                </a:lnTo>
                <a:cubicBezTo>
                  <a:pt x="75554" y="4678"/>
                  <a:pt x="77210" y="3024"/>
                  <a:pt x="79372" y="1815"/>
                </a:cubicBezTo>
                <a:cubicBezTo>
                  <a:pt x="81534" y="605"/>
                  <a:pt x="83823" y="0"/>
                  <a:pt x="86239" y="0"/>
                </a:cubicBezTo>
                <a:lnTo>
                  <a:pt x="138589" y="0"/>
                </a:lnTo>
                <a:cubicBezTo>
                  <a:pt x="142472" y="0"/>
                  <a:pt x="145733" y="1289"/>
                  <a:pt x="148371" y="3867"/>
                </a:cubicBezTo>
                <a:cubicBezTo>
                  <a:pt x="151009" y="6442"/>
                  <a:pt x="152329" y="9733"/>
                  <a:pt x="152329" y="13740"/>
                </a:cubicBezTo>
                <a:lnTo>
                  <a:pt x="152329" y="91402"/>
                </a:lnTo>
                <a:lnTo>
                  <a:pt x="114776" y="91402"/>
                </a:lnTo>
                <a:lnTo>
                  <a:pt x="101408" y="104775"/>
                </a:lnTo>
                <a:lnTo>
                  <a:pt x="152329" y="104775"/>
                </a:lnTo>
                <a:lnTo>
                  <a:pt x="152329" y="162839"/>
                </a:lnTo>
                <a:lnTo>
                  <a:pt x="109137" y="162839"/>
                </a:lnTo>
                <a:lnTo>
                  <a:pt x="91478" y="127121"/>
                </a:lnTo>
                <a:lnTo>
                  <a:pt x="49754" y="127121"/>
                </a:lnTo>
                <a:lnTo>
                  <a:pt x="36381" y="140494"/>
                </a:lnTo>
                <a:lnTo>
                  <a:pt x="82687" y="140494"/>
                </a:lnTo>
                <a:lnTo>
                  <a:pt x="100636" y="176213"/>
                </a:lnTo>
                <a:lnTo>
                  <a:pt x="152329" y="176213"/>
                </a:lnTo>
                <a:lnTo>
                  <a:pt x="152329" y="272010"/>
                </a:lnTo>
                <a:cubicBezTo>
                  <a:pt x="152329" y="276017"/>
                  <a:pt x="151009" y="279308"/>
                  <a:pt x="148371" y="281883"/>
                </a:cubicBezTo>
                <a:cubicBezTo>
                  <a:pt x="145733" y="284461"/>
                  <a:pt x="142472" y="285750"/>
                  <a:pt x="138589" y="285750"/>
                </a:cubicBezTo>
                <a:lnTo>
                  <a:pt x="86239" y="285750"/>
                </a:lnTo>
                <a:close/>
                <a:moveTo>
                  <a:pt x="207464" y="285750"/>
                </a:moveTo>
                <a:cubicBezTo>
                  <a:pt x="199231" y="285750"/>
                  <a:pt x="192197" y="282831"/>
                  <a:pt x="186361" y="276992"/>
                </a:cubicBezTo>
                <a:cubicBezTo>
                  <a:pt x="180526" y="271156"/>
                  <a:pt x="177608" y="264124"/>
                  <a:pt x="177608" y="255894"/>
                </a:cubicBezTo>
                <a:cubicBezTo>
                  <a:pt x="177608" y="249592"/>
                  <a:pt x="179384" y="243924"/>
                  <a:pt x="182937" y="238892"/>
                </a:cubicBezTo>
                <a:cubicBezTo>
                  <a:pt x="186490" y="233863"/>
                  <a:pt x="191064" y="230322"/>
                  <a:pt x="196658" y="228271"/>
                </a:cubicBezTo>
                <a:lnTo>
                  <a:pt x="196658" y="57479"/>
                </a:lnTo>
                <a:cubicBezTo>
                  <a:pt x="191064" y="55428"/>
                  <a:pt x="186490" y="51887"/>
                  <a:pt x="182937" y="46858"/>
                </a:cubicBezTo>
                <a:cubicBezTo>
                  <a:pt x="179384" y="41826"/>
                  <a:pt x="177608" y="36158"/>
                  <a:pt x="177608" y="29856"/>
                </a:cubicBezTo>
                <a:cubicBezTo>
                  <a:pt x="177608" y="21506"/>
                  <a:pt x="180496" y="14441"/>
                  <a:pt x="186271" y="8663"/>
                </a:cubicBezTo>
                <a:cubicBezTo>
                  <a:pt x="192046" y="2888"/>
                  <a:pt x="199111" y="0"/>
                  <a:pt x="207464" y="0"/>
                </a:cubicBezTo>
                <a:cubicBezTo>
                  <a:pt x="215814" y="0"/>
                  <a:pt x="222879" y="2888"/>
                  <a:pt x="228657" y="8663"/>
                </a:cubicBezTo>
                <a:cubicBezTo>
                  <a:pt x="234432" y="14442"/>
                  <a:pt x="237320" y="21506"/>
                  <a:pt x="237320" y="29856"/>
                </a:cubicBezTo>
                <a:cubicBezTo>
                  <a:pt x="237320" y="36158"/>
                  <a:pt x="235544" y="41826"/>
                  <a:pt x="231991" y="46858"/>
                </a:cubicBezTo>
                <a:cubicBezTo>
                  <a:pt x="228435" y="51887"/>
                  <a:pt x="223861" y="55428"/>
                  <a:pt x="218270" y="57479"/>
                </a:cubicBezTo>
                <a:lnTo>
                  <a:pt x="218270" y="113605"/>
                </a:lnTo>
                <a:lnTo>
                  <a:pt x="268457" y="83382"/>
                </a:lnTo>
                <a:cubicBezTo>
                  <a:pt x="266895" y="74393"/>
                  <a:pt x="269113" y="66370"/>
                  <a:pt x="275111" y="59312"/>
                </a:cubicBezTo>
                <a:cubicBezTo>
                  <a:pt x="281105" y="52254"/>
                  <a:pt x="288719" y="48725"/>
                  <a:pt x="297952" y="48725"/>
                </a:cubicBezTo>
                <a:cubicBezTo>
                  <a:pt x="306302" y="48725"/>
                  <a:pt x="313366" y="51613"/>
                  <a:pt x="319145" y="57388"/>
                </a:cubicBezTo>
                <a:cubicBezTo>
                  <a:pt x="324920" y="63163"/>
                  <a:pt x="327808" y="70228"/>
                  <a:pt x="327808" y="78581"/>
                </a:cubicBezTo>
                <a:cubicBezTo>
                  <a:pt x="327808" y="86935"/>
                  <a:pt x="324920" y="93999"/>
                  <a:pt x="319145" y="99774"/>
                </a:cubicBezTo>
                <a:cubicBezTo>
                  <a:pt x="313366" y="105550"/>
                  <a:pt x="306302" y="108437"/>
                  <a:pt x="297952" y="108437"/>
                </a:cubicBezTo>
                <a:cubicBezTo>
                  <a:pt x="294459" y="108437"/>
                  <a:pt x="291155" y="107871"/>
                  <a:pt x="288041" y="106737"/>
                </a:cubicBezTo>
                <a:cubicBezTo>
                  <a:pt x="284926" y="105601"/>
                  <a:pt x="282161" y="104116"/>
                  <a:pt x="279745" y="102284"/>
                </a:cubicBezTo>
                <a:lnTo>
                  <a:pt x="226657" y="134341"/>
                </a:lnTo>
                <a:lnTo>
                  <a:pt x="282821" y="179365"/>
                </a:lnTo>
                <a:cubicBezTo>
                  <a:pt x="285044" y="178044"/>
                  <a:pt x="287455" y="177036"/>
                  <a:pt x="290055" y="176341"/>
                </a:cubicBezTo>
                <a:cubicBezTo>
                  <a:pt x="292656" y="175646"/>
                  <a:pt x="295288" y="175298"/>
                  <a:pt x="297952" y="175298"/>
                </a:cubicBezTo>
                <a:cubicBezTo>
                  <a:pt x="306302" y="175298"/>
                  <a:pt x="313366" y="178186"/>
                  <a:pt x="319145" y="183961"/>
                </a:cubicBezTo>
                <a:cubicBezTo>
                  <a:pt x="324920" y="189736"/>
                  <a:pt x="327808" y="196801"/>
                  <a:pt x="327808" y="205154"/>
                </a:cubicBezTo>
                <a:cubicBezTo>
                  <a:pt x="327808" y="213508"/>
                  <a:pt x="324920" y="220572"/>
                  <a:pt x="319145" y="226347"/>
                </a:cubicBezTo>
                <a:cubicBezTo>
                  <a:pt x="313366" y="232123"/>
                  <a:pt x="306302" y="235010"/>
                  <a:pt x="297952" y="235010"/>
                </a:cubicBezTo>
                <a:cubicBezTo>
                  <a:pt x="287449" y="235010"/>
                  <a:pt x="279310" y="230876"/>
                  <a:pt x="273534" y="222609"/>
                </a:cubicBezTo>
                <a:cubicBezTo>
                  <a:pt x="267759" y="214341"/>
                  <a:pt x="266384" y="205556"/>
                  <a:pt x="269410" y="196253"/>
                </a:cubicBezTo>
                <a:lnTo>
                  <a:pt x="218270" y="155181"/>
                </a:lnTo>
                <a:lnTo>
                  <a:pt x="218270" y="228748"/>
                </a:lnTo>
                <a:cubicBezTo>
                  <a:pt x="223668" y="230799"/>
                  <a:pt x="228113" y="234229"/>
                  <a:pt x="231605" y="239039"/>
                </a:cubicBezTo>
                <a:cubicBezTo>
                  <a:pt x="235098" y="243853"/>
                  <a:pt x="236844" y="249471"/>
                  <a:pt x="236844" y="255894"/>
                </a:cubicBezTo>
                <a:cubicBezTo>
                  <a:pt x="236844" y="264124"/>
                  <a:pt x="234004" y="271156"/>
                  <a:pt x="228324" y="276992"/>
                </a:cubicBezTo>
                <a:cubicBezTo>
                  <a:pt x="222647" y="282831"/>
                  <a:pt x="215694" y="285750"/>
                  <a:pt x="207464" y="28575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8" name="Google Shape;528;p48"/>
          <p:cNvSpPr/>
          <p:nvPr/>
        </p:nvSpPr>
        <p:spPr>
          <a:xfrm>
            <a:off x="8669530" y="3671832"/>
            <a:ext cx="351691" cy="360849"/>
          </a:xfrm>
          <a:custGeom>
            <a:rect b="b" l="l" r="r" t="t"/>
            <a:pathLst>
              <a:path extrusionOk="0" h="360849" w="351691">
                <a:moveTo>
                  <a:pt x="61036" y="308096"/>
                </a:moveTo>
                <a:lnTo>
                  <a:pt x="61036" y="144632"/>
                </a:lnTo>
                <a:lnTo>
                  <a:pt x="82648" y="144632"/>
                </a:lnTo>
                <a:lnTo>
                  <a:pt x="82648" y="308096"/>
                </a:lnTo>
                <a:lnTo>
                  <a:pt x="61036" y="308096"/>
                </a:lnTo>
                <a:close/>
                <a:moveTo>
                  <a:pt x="166392" y="308096"/>
                </a:moveTo>
                <a:lnTo>
                  <a:pt x="166392" y="144632"/>
                </a:lnTo>
                <a:lnTo>
                  <a:pt x="188009" y="144632"/>
                </a:lnTo>
                <a:lnTo>
                  <a:pt x="188009" y="308096"/>
                </a:lnTo>
                <a:lnTo>
                  <a:pt x="166392" y="308096"/>
                </a:lnTo>
                <a:close/>
                <a:moveTo>
                  <a:pt x="0" y="360850"/>
                </a:moveTo>
                <a:lnTo>
                  <a:pt x="0" y="339238"/>
                </a:lnTo>
                <a:lnTo>
                  <a:pt x="351692" y="339238"/>
                </a:lnTo>
                <a:lnTo>
                  <a:pt x="351692" y="360850"/>
                </a:lnTo>
                <a:lnTo>
                  <a:pt x="0" y="360850"/>
                </a:lnTo>
                <a:close/>
                <a:moveTo>
                  <a:pt x="269043" y="308096"/>
                </a:moveTo>
                <a:lnTo>
                  <a:pt x="269043" y="144632"/>
                </a:lnTo>
                <a:lnTo>
                  <a:pt x="290655" y="144632"/>
                </a:lnTo>
                <a:lnTo>
                  <a:pt x="290655" y="308096"/>
                </a:lnTo>
                <a:lnTo>
                  <a:pt x="269043" y="308096"/>
                </a:lnTo>
                <a:close/>
                <a:moveTo>
                  <a:pt x="0" y="113495"/>
                </a:moveTo>
                <a:lnTo>
                  <a:pt x="0" y="95764"/>
                </a:lnTo>
                <a:lnTo>
                  <a:pt x="175846" y="0"/>
                </a:lnTo>
                <a:lnTo>
                  <a:pt x="351692" y="95764"/>
                </a:lnTo>
                <a:lnTo>
                  <a:pt x="351692" y="113495"/>
                </a:lnTo>
                <a:lnTo>
                  <a:pt x="0" y="113495"/>
                </a:lnTo>
                <a:close/>
                <a:moveTo>
                  <a:pt x="52278" y="91878"/>
                </a:moveTo>
                <a:lnTo>
                  <a:pt x="299414" y="91878"/>
                </a:lnTo>
                <a:lnTo>
                  <a:pt x="52278" y="91878"/>
                </a:lnTo>
                <a:close/>
                <a:moveTo>
                  <a:pt x="52278" y="91878"/>
                </a:moveTo>
                <a:lnTo>
                  <a:pt x="299414" y="91878"/>
                </a:lnTo>
                <a:lnTo>
                  <a:pt x="175846" y="24803"/>
                </a:lnTo>
                <a:lnTo>
                  <a:pt x="52278" y="91878"/>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9" name="Google Shape;529;p48"/>
          <p:cNvSpPr/>
          <p:nvPr/>
        </p:nvSpPr>
        <p:spPr>
          <a:xfrm>
            <a:off x="10749965" y="3679531"/>
            <a:ext cx="361950" cy="361950"/>
          </a:xfrm>
          <a:custGeom>
            <a:rect b="b" l="l" r="r" t="t"/>
            <a:pathLst>
              <a:path extrusionOk="0" h="361950" w="361950">
                <a:moveTo>
                  <a:pt x="180975" y="361950"/>
                </a:moveTo>
                <a:cubicBezTo>
                  <a:pt x="155966" y="361950"/>
                  <a:pt x="132453" y="357194"/>
                  <a:pt x="110438" y="347682"/>
                </a:cubicBezTo>
                <a:cubicBezTo>
                  <a:pt x="88419" y="338169"/>
                  <a:pt x="69264" y="325188"/>
                  <a:pt x="52973" y="308739"/>
                </a:cubicBezTo>
                <a:cubicBezTo>
                  <a:pt x="36682" y="292289"/>
                  <a:pt x="23781" y="273037"/>
                  <a:pt x="14268" y="250984"/>
                </a:cubicBezTo>
                <a:cubicBezTo>
                  <a:pt x="4756" y="228930"/>
                  <a:pt x="0" y="205337"/>
                  <a:pt x="0" y="180203"/>
                </a:cubicBezTo>
                <a:cubicBezTo>
                  <a:pt x="0" y="155318"/>
                  <a:pt x="4756" y="131915"/>
                  <a:pt x="14268" y="109995"/>
                </a:cubicBezTo>
                <a:cubicBezTo>
                  <a:pt x="23781" y="88074"/>
                  <a:pt x="36682" y="68971"/>
                  <a:pt x="52973" y="52683"/>
                </a:cubicBezTo>
                <a:cubicBezTo>
                  <a:pt x="69264" y="36392"/>
                  <a:pt x="88419" y="23540"/>
                  <a:pt x="110438" y="14126"/>
                </a:cubicBezTo>
                <a:cubicBezTo>
                  <a:pt x="132453" y="4709"/>
                  <a:pt x="155966" y="0"/>
                  <a:pt x="180975" y="0"/>
                </a:cubicBezTo>
                <a:cubicBezTo>
                  <a:pt x="188132" y="0"/>
                  <a:pt x="195080" y="482"/>
                  <a:pt x="201820" y="1448"/>
                </a:cubicBezTo>
                <a:cubicBezTo>
                  <a:pt x="208561" y="2413"/>
                  <a:pt x="215351" y="3690"/>
                  <a:pt x="222190" y="5277"/>
                </a:cubicBezTo>
                <a:lnTo>
                  <a:pt x="214127" y="25460"/>
                </a:lnTo>
                <a:cubicBezTo>
                  <a:pt x="208510" y="23800"/>
                  <a:pt x="202924" y="22714"/>
                  <a:pt x="197368" y="22203"/>
                </a:cubicBezTo>
                <a:cubicBezTo>
                  <a:pt x="191811" y="21688"/>
                  <a:pt x="186287" y="21431"/>
                  <a:pt x="180794" y="21431"/>
                </a:cubicBezTo>
                <a:cubicBezTo>
                  <a:pt x="167580" y="33398"/>
                  <a:pt x="157523" y="47569"/>
                  <a:pt x="150624" y="63946"/>
                </a:cubicBezTo>
                <a:cubicBezTo>
                  <a:pt x="143724" y="80323"/>
                  <a:pt x="137990" y="97169"/>
                  <a:pt x="133421" y="114486"/>
                </a:cubicBezTo>
                <a:lnTo>
                  <a:pt x="220904" y="114486"/>
                </a:lnTo>
                <a:lnTo>
                  <a:pt x="220904" y="136098"/>
                </a:lnTo>
                <a:lnTo>
                  <a:pt x="129102" y="136098"/>
                </a:lnTo>
                <a:cubicBezTo>
                  <a:pt x="128026" y="143448"/>
                  <a:pt x="127189" y="150800"/>
                  <a:pt x="126592" y="158153"/>
                </a:cubicBezTo>
                <a:cubicBezTo>
                  <a:pt x="125992" y="165503"/>
                  <a:pt x="125692" y="172854"/>
                  <a:pt x="125692" y="180203"/>
                </a:cubicBezTo>
                <a:cubicBezTo>
                  <a:pt x="125692" y="187874"/>
                  <a:pt x="125992" y="195464"/>
                  <a:pt x="126592" y="202973"/>
                </a:cubicBezTo>
                <a:cubicBezTo>
                  <a:pt x="127189" y="210485"/>
                  <a:pt x="128026" y="218014"/>
                  <a:pt x="129102" y="225562"/>
                </a:cubicBezTo>
                <a:lnTo>
                  <a:pt x="233143" y="225562"/>
                </a:lnTo>
                <a:cubicBezTo>
                  <a:pt x="234340" y="218014"/>
                  <a:pt x="235207" y="210332"/>
                  <a:pt x="235744" y="202516"/>
                </a:cubicBezTo>
                <a:cubicBezTo>
                  <a:pt x="236280" y="194702"/>
                  <a:pt x="236549" y="186179"/>
                  <a:pt x="236549" y="176946"/>
                </a:cubicBezTo>
                <a:lnTo>
                  <a:pt x="258166" y="176946"/>
                </a:lnTo>
                <a:cubicBezTo>
                  <a:pt x="258166" y="186179"/>
                  <a:pt x="257848" y="194702"/>
                  <a:pt x="257213" y="202516"/>
                </a:cubicBezTo>
                <a:cubicBezTo>
                  <a:pt x="256578" y="210332"/>
                  <a:pt x="255759" y="218014"/>
                  <a:pt x="254756" y="225562"/>
                </a:cubicBezTo>
                <a:lnTo>
                  <a:pt x="333889" y="225562"/>
                </a:lnTo>
                <a:cubicBezTo>
                  <a:pt x="336039" y="218014"/>
                  <a:pt x="337650" y="210382"/>
                  <a:pt x="338723" y="202663"/>
                </a:cubicBezTo>
                <a:cubicBezTo>
                  <a:pt x="339796" y="194945"/>
                  <a:pt x="340333" y="186372"/>
                  <a:pt x="340333" y="176946"/>
                </a:cubicBezTo>
                <a:lnTo>
                  <a:pt x="361950" y="176946"/>
                </a:lnTo>
                <a:cubicBezTo>
                  <a:pt x="361950" y="203372"/>
                  <a:pt x="357194" y="227830"/>
                  <a:pt x="347682" y="250322"/>
                </a:cubicBezTo>
                <a:cubicBezTo>
                  <a:pt x="338169" y="272816"/>
                  <a:pt x="325268" y="292356"/>
                  <a:pt x="308977" y="308939"/>
                </a:cubicBezTo>
                <a:cubicBezTo>
                  <a:pt x="292686" y="325522"/>
                  <a:pt x="273531" y="338503"/>
                  <a:pt x="251512" y="347882"/>
                </a:cubicBezTo>
                <a:cubicBezTo>
                  <a:pt x="229497" y="357260"/>
                  <a:pt x="205984" y="361950"/>
                  <a:pt x="180975" y="361950"/>
                </a:cubicBezTo>
                <a:close/>
                <a:moveTo>
                  <a:pt x="28061" y="225562"/>
                </a:moveTo>
                <a:lnTo>
                  <a:pt x="106899" y="225562"/>
                </a:lnTo>
                <a:cubicBezTo>
                  <a:pt x="105899" y="218014"/>
                  <a:pt x="105178" y="210485"/>
                  <a:pt x="104737" y="202973"/>
                </a:cubicBezTo>
                <a:cubicBezTo>
                  <a:pt x="104299" y="195464"/>
                  <a:pt x="104080" y="187874"/>
                  <a:pt x="104080" y="180203"/>
                </a:cubicBezTo>
                <a:cubicBezTo>
                  <a:pt x="104080" y="172854"/>
                  <a:pt x="104299" y="165503"/>
                  <a:pt x="104737" y="158153"/>
                </a:cubicBezTo>
                <a:cubicBezTo>
                  <a:pt x="105178" y="150800"/>
                  <a:pt x="105998" y="143448"/>
                  <a:pt x="107194" y="136098"/>
                </a:cubicBezTo>
                <a:lnTo>
                  <a:pt x="28061" y="136098"/>
                </a:lnTo>
                <a:cubicBezTo>
                  <a:pt x="25911" y="143448"/>
                  <a:pt x="24300" y="150751"/>
                  <a:pt x="23227" y="158005"/>
                </a:cubicBezTo>
                <a:cubicBezTo>
                  <a:pt x="22154" y="165260"/>
                  <a:pt x="21617" y="172660"/>
                  <a:pt x="21617" y="180203"/>
                </a:cubicBezTo>
                <a:cubicBezTo>
                  <a:pt x="21617" y="187874"/>
                  <a:pt x="22154" y="195464"/>
                  <a:pt x="23227" y="202973"/>
                </a:cubicBezTo>
                <a:cubicBezTo>
                  <a:pt x="24300" y="210485"/>
                  <a:pt x="25911" y="218014"/>
                  <a:pt x="28061" y="225562"/>
                </a:cubicBezTo>
                <a:close/>
                <a:moveTo>
                  <a:pt x="150752" y="337771"/>
                </a:moveTo>
                <a:cubicBezTo>
                  <a:pt x="140592" y="324071"/>
                  <a:pt x="132337" y="309601"/>
                  <a:pt x="125987" y="294361"/>
                </a:cubicBezTo>
                <a:cubicBezTo>
                  <a:pt x="119637" y="279121"/>
                  <a:pt x="114654" y="263392"/>
                  <a:pt x="111038" y="247174"/>
                </a:cubicBezTo>
                <a:lnTo>
                  <a:pt x="35204" y="247174"/>
                </a:lnTo>
                <a:cubicBezTo>
                  <a:pt x="46562" y="270450"/>
                  <a:pt x="62413" y="289860"/>
                  <a:pt x="82758" y="305405"/>
                </a:cubicBezTo>
                <a:cubicBezTo>
                  <a:pt x="103103" y="320950"/>
                  <a:pt x="125768" y="331738"/>
                  <a:pt x="150752" y="337771"/>
                </a:cubicBezTo>
                <a:close/>
                <a:moveTo>
                  <a:pt x="35023" y="114486"/>
                </a:moveTo>
                <a:lnTo>
                  <a:pt x="111333" y="114486"/>
                </a:lnTo>
                <a:cubicBezTo>
                  <a:pt x="114873" y="98389"/>
                  <a:pt x="119880" y="82769"/>
                  <a:pt x="126354" y="67628"/>
                </a:cubicBezTo>
                <a:cubicBezTo>
                  <a:pt x="132825" y="52486"/>
                  <a:pt x="140859" y="38100"/>
                  <a:pt x="150457" y="24470"/>
                </a:cubicBezTo>
                <a:cubicBezTo>
                  <a:pt x="125082" y="29331"/>
                  <a:pt x="102241" y="39711"/>
                  <a:pt x="81934" y="55612"/>
                </a:cubicBezTo>
                <a:cubicBezTo>
                  <a:pt x="61627" y="71512"/>
                  <a:pt x="45990" y="91137"/>
                  <a:pt x="35023" y="114486"/>
                </a:cubicBezTo>
                <a:close/>
                <a:moveTo>
                  <a:pt x="180975" y="341471"/>
                </a:moveTo>
                <a:cubicBezTo>
                  <a:pt x="193161" y="328355"/>
                  <a:pt x="203149" y="313738"/>
                  <a:pt x="210941" y="297618"/>
                </a:cubicBezTo>
                <a:cubicBezTo>
                  <a:pt x="218732" y="281499"/>
                  <a:pt x="224753" y="264684"/>
                  <a:pt x="229005" y="247174"/>
                </a:cubicBezTo>
                <a:lnTo>
                  <a:pt x="133421" y="247174"/>
                </a:lnTo>
                <a:cubicBezTo>
                  <a:pt x="137355" y="264684"/>
                  <a:pt x="143186" y="281481"/>
                  <a:pt x="150914" y="297566"/>
                </a:cubicBezTo>
                <a:cubicBezTo>
                  <a:pt x="158645" y="313647"/>
                  <a:pt x="168665" y="328282"/>
                  <a:pt x="180975" y="341471"/>
                </a:cubicBezTo>
                <a:close/>
                <a:moveTo>
                  <a:pt x="211493" y="337480"/>
                </a:moveTo>
                <a:cubicBezTo>
                  <a:pt x="236598" y="331959"/>
                  <a:pt x="259243" y="321316"/>
                  <a:pt x="279430" y="305552"/>
                </a:cubicBezTo>
                <a:cubicBezTo>
                  <a:pt x="299617" y="289785"/>
                  <a:pt x="315388" y="270326"/>
                  <a:pt x="326746" y="247174"/>
                </a:cubicBezTo>
                <a:lnTo>
                  <a:pt x="251389" y="247174"/>
                </a:lnTo>
                <a:cubicBezTo>
                  <a:pt x="247163" y="263147"/>
                  <a:pt x="241905" y="278784"/>
                  <a:pt x="235615" y="294084"/>
                </a:cubicBezTo>
                <a:cubicBezTo>
                  <a:pt x="229325" y="309385"/>
                  <a:pt x="221285" y="323850"/>
                  <a:pt x="211493" y="337480"/>
                </a:cubicBezTo>
                <a:close/>
                <a:moveTo>
                  <a:pt x="268605" y="145804"/>
                </a:moveTo>
                <a:cubicBezTo>
                  <a:pt x="264160" y="145804"/>
                  <a:pt x="260288" y="144156"/>
                  <a:pt x="256989" y="140860"/>
                </a:cubicBezTo>
                <a:cubicBezTo>
                  <a:pt x="253694" y="137565"/>
                  <a:pt x="252046" y="133694"/>
                  <a:pt x="252046" y="129249"/>
                </a:cubicBezTo>
                <a:lnTo>
                  <a:pt x="252046" y="71514"/>
                </a:lnTo>
                <a:cubicBezTo>
                  <a:pt x="252046" y="67069"/>
                  <a:pt x="253694" y="63197"/>
                  <a:pt x="256989" y="59898"/>
                </a:cubicBezTo>
                <a:cubicBezTo>
                  <a:pt x="260288" y="56602"/>
                  <a:pt x="264160" y="54954"/>
                  <a:pt x="268605" y="54954"/>
                </a:cubicBezTo>
                <a:lnTo>
                  <a:pt x="271277" y="54954"/>
                </a:lnTo>
                <a:lnTo>
                  <a:pt x="271277" y="35904"/>
                </a:lnTo>
                <a:cubicBezTo>
                  <a:pt x="271277" y="25913"/>
                  <a:pt x="274764" y="17431"/>
                  <a:pt x="281740" y="10458"/>
                </a:cubicBezTo>
                <a:cubicBezTo>
                  <a:pt x="288712" y="3486"/>
                  <a:pt x="297193" y="0"/>
                  <a:pt x="307181" y="0"/>
                </a:cubicBezTo>
                <a:cubicBezTo>
                  <a:pt x="317170" y="0"/>
                  <a:pt x="325650" y="3486"/>
                  <a:pt x="332623" y="10458"/>
                </a:cubicBezTo>
                <a:cubicBezTo>
                  <a:pt x="339595" y="17431"/>
                  <a:pt x="343081" y="25913"/>
                  <a:pt x="343081" y="35904"/>
                </a:cubicBezTo>
                <a:lnTo>
                  <a:pt x="343081" y="54954"/>
                </a:lnTo>
                <a:lnTo>
                  <a:pt x="345758" y="54954"/>
                </a:lnTo>
                <a:cubicBezTo>
                  <a:pt x="350202" y="54954"/>
                  <a:pt x="354012" y="56602"/>
                  <a:pt x="357188" y="59898"/>
                </a:cubicBezTo>
                <a:cubicBezTo>
                  <a:pt x="360363" y="63197"/>
                  <a:pt x="361950" y="67069"/>
                  <a:pt x="361950" y="71514"/>
                </a:cubicBezTo>
                <a:lnTo>
                  <a:pt x="361950" y="129249"/>
                </a:lnTo>
                <a:cubicBezTo>
                  <a:pt x="361950" y="133694"/>
                  <a:pt x="360301" y="137565"/>
                  <a:pt x="357002" y="140860"/>
                </a:cubicBezTo>
                <a:cubicBezTo>
                  <a:pt x="353706" y="144156"/>
                  <a:pt x="349836" y="145804"/>
                  <a:pt x="345391" y="145804"/>
                </a:cubicBezTo>
                <a:lnTo>
                  <a:pt x="268605" y="145804"/>
                </a:lnTo>
                <a:close/>
                <a:moveTo>
                  <a:pt x="288131" y="54954"/>
                </a:moveTo>
                <a:lnTo>
                  <a:pt x="326231" y="54954"/>
                </a:lnTo>
                <a:lnTo>
                  <a:pt x="326231" y="35904"/>
                </a:lnTo>
                <a:cubicBezTo>
                  <a:pt x="326231" y="30507"/>
                  <a:pt x="324406" y="25983"/>
                  <a:pt x="320754" y="22331"/>
                </a:cubicBezTo>
                <a:cubicBezTo>
                  <a:pt x="317103" y="18680"/>
                  <a:pt x="312579" y="16854"/>
                  <a:pt x="307181" y="16854"/>
                </a:cubicBezTo>
                <a:cubicBezTo>
                  <a:pt x="301784" y="16854"/>
                  <a:pt x="297260" y="18631"/>
                  <a:pt x="293608" y="22184"/>
                </a:cubicBezTo>
                <a:cubicBezTo>
                  <a:pt x="289957" y="25737"/>
                  <a:pt x="288131" y="30053"/>
                  <a:pt x="288131" y="35133"/>
                </a:cubicBezTo>
                <a:lnTo>
                  <a:pt x="288131" y="54954"/>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30" name="Google Shape;530;p48"/>
          <p:cNvSpPr/>
          <p:nvPr/>
        </p:nvSpPr>
        <p:spPr>
          <a:xfrm>
            <a:off x="5181088" y="5203925"/>
            <a:ext cx="3111300" cy="692100"/>
          </a:xfrm>
          <a:prstGeom prst="roundRect">
            <a:avLst>
              <a:gd fmla="val 16667" name="adj"/>
            </a:avLst>
          </a:prstGeom>
          <a:solidFill>
            <a:srgbClr val="D2E4FF">
              <a:alpha val="4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2000"/>
              <a:buFont typeface="Arial"/>
              <a:buNone/>
            </a:pPr>
            <a:r>
              <a:rPr lang="en-US" sz="2000">
                <a:solidFill>
                  <a:schemeClr val="lt2"/>
                </a:solidFill>
                <a:latin typeface="Inter Tight Black"/>
                <a:ea typeface="Inter Tight Black"/>
                <a:cs typeface="Inter Tight Black"/>
                <a:sym typeface="Inter Tight Black"/>
              </a:rPr>
              <a:t>40+</a:t>
            </a:r>
            <a:r>
              <a:rPr lang="en-US">
                <a:solidFill>
                  <a:schemeClr val="accent4"/>
                </a:solidFill>
                <a:latin typeface="Inter Tight Medium"/>
                <a:ea typeface="Inter Tight Medium"/>
                <a:cs typeface="Inter Tight Medium"/>
                <a:sym typeface="Inter Tight Medium"/>
              </a:rPr>
              <a:t> </a:t>
            </a:r>
            <a:r>
              <a:rPr lang="en-US">
                <a:solidFill>
                  <a:schemeClr val="dk2"/>
                </a:solidFill>
                <a:latin typeface="Inter Tight Medium"/>
                <a:ea typeface="Inter Tight Medium"/>
                <a:cs typeface="Inter Tight Medium"/>
                <a:sym typeface="Inter Tight Medium"/>
              </a:rPr>
              <a:t>Of Forbes Global 100</a:t>
            </a:r>
            <a:endParaRPr>
              <a:solidFill>
                <a:schemeClr val="dk2"/>
              </a:solidFill>
              <a:latin typeface="Inter Tight Medium"/>
              <a:ea typeface="Inter Tight Medium"/>
              <a:cs typeface="Inter Tight Medium"/>
              <a:sym typeface="Inter Tight Medium"/>
            </a:endParaRPr>
          </a:p>
        </p:txBody>
      </p:sp>
      <p:sp>
        <p:nvSpPr>
          <p:cNvPr id="531" name="Google Shape;531;p48"/>
          <p:cNvSpPr/>
          <p:nvPr/>
        </p:nvSpPr>
        <p:spPr>
          <a:xfrm>
            <a:off x="8564648" y="5203925"/>
            <a:ext cx="3111300" cy="692100"/>
          </a:xfrm>
          <a:prstGeom prst="roundRect">
            <a:avLst>
              <a:gd fmla="val 16667" name="adj"/>
            </a:avLst>
          </a:prstGeom>
          <a:solidFill>
            <a:srgbClr val="D2E4FF">
              <a:alpha val="4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2000"/>
              <a:buFont typeface="Arial"/>
              <a:buNone/>
            </a:pPr>
            <a:r>
              <a:rPr lang="en-US" sz="2000">
                <a:solidFill>
                  <a:schemeClr val="lt2"/>
                </a:solidFill>
                <a:latin typeface="Inter Tight Black"/>
                <a:ea typeface="Inter Tight Black"/>
                <a:cs typeface="Inter Tight Black"/>
                <a:sym typeface="Inter Tight Black"/>
              </a:rPr>
              <a:t>1900+</a:t>
            </a:r>
            <a:r>
              <a:rPr lang="en-US">
                <a:solidFill>
                  <a:schemeClr val="accent4"/>
                </a:solidFill>
                <a:latin typeface="Inter Tight Medium"/>
                <a:ea typeface="Inter Tight Medium"/>
                <a:cs typeface="Inter Tight Medium"/>
                <a:sym typeface="Inter Tight Medium"/>
              </a:rPr>
              <a:t> </a:t>
            </a:r>
            <a:r>
              <a:rPr lang="en-US">
                <a:solidFill>
                  <a:schemeClr val="dk2"/>
                </a:solidFill>
                <a:latin typeface="Inter Tight Medium"/>
                <a:ea typeface="Inter Tight Medium"/>
                <a:cs typeface="Inter Tight Medium"/>
                <a:sym typeface="Inter Tight Medium"/>
              </a:rPr>
              <a:t>Customers</a:t>
            </a:r>
            <a:endParaRPr>
              <a:solidFill>
                <a:schemeClr val="dk2"/>
              </a:solidFill>
              <a:latin typeface="Inter Tight Medium"/>
              <a:ea typeface="Inter Tight Medium"/>
              <a:cs typeface="Inter Tight Medium"/>
              <a:sym typeface="Inter Tight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pic>
        <p:nvPicPr>
          <p:cNvPr id="537" name="Google Shape;537;p49"/>
          <p:cNvPicPr preferRelativeResize="0"/>
          <p:nvPr/>
        </p:nvPicPr>
        <p:blipFill rotWithShape="1">
          <a:blip r:embed="rId3">
            <a:alphaModFix amt="37000"/>
          </a:blip>
          <a:srcRect b="13966" l="25600" r="25600" t="64832"/>
          <a:stretch/>
        </p:blipFill>
        <p:spPr>
          <a:xfrm>
            <a:off x="3424076" y="4897875"/>
            <a:ext cx="5148446" cy="1015824"/>
          </a:xfrm>
          <a:prstGeom prst="rect">
            <a:avLst/>
          </a:prstGeom>
          <a:noFill/>
          <a:ln>
            <a:noFill/>
          </a:ln>
        </p:spPr>
      </p:pic>
      <p:pic>
        <p:nvPicPr>
          <p:cNvPr id="538" name="Google Shape;538;p49" title="Dots-3.gif"/>
          <p:cNvPicPr preferRelativeResize="0"/>
          <p:nvPr/>
        </p:nvPicPr>
        <p:blipFill rotWithShape="1">
          <a:blip r:embed="rId4">
            <a:alphaModFix/>
          </a:blip>
          <a:srcRect b="63210" l="0" r="0" t="0"/>
          <a:stretch/>
        </p:blipFill>
        <p:spPr>
          <a:xfrm>
            <a:off x="554425" y="1722125"/>
            <a:ext cx="11100000" cy="2297028"/>
          </a:xfrm>
          <a:prstGeom prst="rect">
            <a:avLst/>
          </a:prstGeom>
          <a:noFill/>
          <a:ln>
            <a:noFill/>
          </a:ln>
        </p:spPr>
      </p:pic>
      <p:sp>
        <p:nvSpPr>
          <p:cNvPr id="539" name="Google Shape;539;p49"/>
          <p:cNvSpPr/>
          <p:nvPr/>
        </p:nvSpPr>
        <p:spPr>
          <a:xfrm>
            <a:off x="5796775" y="1718250"/>
            <a:ext cx="615300" cy="4923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Inter Tight"/>
              <a:ea typeface="Inter Tight"/>
              <a:cs typeface="Inter Tight"/>
              <a:sym typeface="Inter Tight"/>
            </a:endParaRPr>
          </a:p>
        </p:txBody>
      </p:sp>
      <p:sp>
        <p:nvSpPr>
          <p:cNvPr id="540" name="Google Shape;540;p49"/>
          <p:cNvSpPr/>
          <p:nvPr/>
        </p:nvSpPr>
        <p:spPr>
          <a:xfrm>
            <a:off x="4280470" y="2130339"/>
            <a:ext cx="3456900" cy="34569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541" name="Google Shape;541;p49"/>
          <p:cNvSpPr txBox="1"/>
          <p:nvPr>
            <p:ph type="title"/>
          </p:nvPr>
        </p:nvSpPr>
        <p:spPr>
          <a:xfrm>
            <a:off x="403231" y="446875"/>
            <a:ext cx="14799900" cy="8076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1900"/>
              <a:buNone/>
            </a:pPr>
            <a:r>
              <a:rPr lang="en-US"/>
              <a:t>Powered by the </a:t>
            </a:r>
            <a:r>
              <a:rPr lang="en-US"/>
              <a:t>Intelligence Graph</a:t>
            </a:r>
            <a:r>
              <a:rPr baseline="30000" lang="en-US" sz="2000">
                <a:latin typeface="Inter Black"/>
                <a:ea typeface="Inter Black"/>
                <a:cs typeface="Inter Black"/>
                <a:sym typeface="Inter Black"/>
              </a:rPr>
              <a:t>Ⓡ</a:t>
            </a:r>
            <a:r>
              <a:rPr lang="en-US"/>
              <a:t>: </a:t>
            </a:r>
            <a:br>
              <a:rPr lang="en-US"/>
            </a:br>
            <a:r>
              <a:rPr lang="en-US"/>
              <a:t>AI-Driven &amp; built for Internet scale. </a:t>
            </a:r>
            <a:endParaRPr/>
          </a:p>
        </p:txBody>
      </p:sp>
      <p:sp>
        <p:nvSpPr>
          <p:cNvPr id="542" name="Google Shape;542;p49"/>
          <p:cNvSpPr/>
          <p:nvPr/>
        </p:nvSpPr>
        <p:spPr>
          <a:xfrm>
            <a:off x="5165025" y="5767425"/>
            <a:ext cx="1703700" cy="227700"/>
          </a:xfrm>
          <a:prstGeom prst="roundRect">
            <a:avLst>
              <a:gd fmla="val 50000" name="adj"/>
            </a:avLst>
          </a:prstGeom>
          <a:solidFill>
            <a:srgbClr val="F2F7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200"/>
              <a:buFont typeface="Arial"/>
              <a:buNone/>
            </a:pPr>
            <a:r>
              <a:rPr i="0" lang="en-US" sz="1100" u="none" cap="none" strike="noStrike">
                <a:solidFill>
                  <a:schemeClr val="dk2"/>
                </a:solidFill>
                <a:latin typeface="Inter Tight Medium"/>
                <a:ea typeface="Inter Tight Medium"/>
                <a:cs typeface="Inter Tight Medium"/>
                <a:sym typeface="Inter Tight Medium"/>
              </a:rPr>
              <a:t>Integrations &amp; APIs</a:t>
            </a:r>
            <a:endParaRPr i="0" sz="1100" u="none" cap="none" strike="noStrike">
              <a:solidFill>
                <a:schemeClr val="dk2"/>
              </a:solidFill>
              <a:latin typeface="Inter Tight Medium"/>
              <a:ea typeface="Inter Tight Medium"/>
              <a:cs typeface="Inter Tight Medium"/>
              <a:sym typeface="Inter Tight Medium"/>
            </a:endParaRPr>
          </a:p>
        </p:txBody>
      </p:sp>
      <p:sp>
        <p:nvSpPr>
          <p:cNvPr id="543" name="Google Shape;543;p49"/>
          <p:cNvSpPr/>
          <p:nvPr/>
        </p:nvSpPr>
        <p:spPr>
          <a:xfrm>
            <a:off x="3461200" y="5767427"/>
            <a:ext cx="1539300" cy="227700"/>
          </a:xfrm>
          <a:prstGeom prst="roundRect">
            <a:avLst>
              <a:gd fmla="val 50000" name="adj"/>
            </a:avLst>
          </a:prstGeom>
          <a:solidFill>
            <a:srgbClr val="F2F7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200"/>
              <a:buFont typeface="Arial"/>
              <a:buNone/>
            </a:pPr>
            <a:r>
              <a:rPr i="0" lang="en-US" sz="1100" u="none" cap="none" strike="noStrike">
                <a:solidFill>
                  <a:schemeClr val="dk2"/>
                </a:solidFill>
                <a:latin typeface="Inter Tight Medium"/>
                <a:ea typeface="Inter Tight Medium"/>
                <a:cs typeface="Inter Tight Medium"/>
                <a:sym typeface="Inter Tight Medium"/>
              </a:rPr>
              <a:t>Modules</a:t>
            </a:r>
            <a:endParaRPr i="0" sz="1100" u="none" cap="none" strike="noStrike">
              <a:solidFill>
                <a:schemeClr val="dk2"/>
              </a:solidFill>
              <a:latin typeface="Inter Tight Medium"/>
              <a:ea typeface="Inter Tight Medium"/>
              <a:cs typeface="Inter Tight Medium"/>
              <a:sym typeface="Inter Tight Medium"/>
            </a:endParaRPr>
          </a:p>
        </p:txBody>
      </p:sp>
      <p:sp>
        <p:nvSpPr>
          <p:cNvPr id="544" name="Google Shape;544;p49"/>
          <p:cNvSpPr/>
          <p:nvPr/>
        </p:nvSpPr>
        <p:spPr>
          <a:xfrm>
            <a:off x="7033522" y="5767427"/>
            <a:ext cx="1539300" cy="227700"/>
          </a:xfrm>
          <a:prstGeom prst="roundRect">
            <a:avLst>
              <a:gd fmla="val 50000" name="adj"/>
            </a:avLst>
          </a:prstGeom>
          <a:solidFill>
            <a:srgbClr val="F2F7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200"/>
              <a:buFont typeface="Arial"/>
              <a:buNone/>
            </a:pPr>
            <a:r>
              <a:rPr i="0" lang="en-US" sz="1100" u="none" cap="none" strike="noStrike">
                <a:solidFill>
                  <a:schemeClr val="dk2"/>
                </a:solidFill>
                <a:latin typeface="Inter Tight Medium"/>
                <a:ea typeface="Inter Tight Medium"/>
                <a:cs typeface="Inter Tight Medium"/>
                <a:sym typeface="Inter Tight Medium"/>
              </a:rPr>
              <a:t>Recorded Future AI</a:t>
            </a:r>
            <a:endParaRPr i="0" sz="1100" u="none" cap="none" strike="noStrike">
              <a:solidFill>
                <a:schemeClr val="dk2"/>
              </a:solidFill>
              <a:latin typeface="Inter Tight Medium"/>
              <a:ea typeface="Inter Tight Medium"/>
              <a:cs typeface="Inter Tight Medium"/>
              <a:sym typeface="Inter Tight Medium"/>
            </a:endParaRPr>
          </a:p>
        </p:txBody>
      </p:sp>
      <p:pic>
        <p:nvPicPr>
          <p:cNvPr id="545" name="Google Shape;545;p49" title="Asset 6.png"/>
          <p:cNvPicPr preferRelativeResize="0"/>
          <p:nvPr/>
        </p:nvPicPr>
        <p:blipFill rotWithShape="1">
          <a:blip r:embed="rId5">
            <a:alphaModFix/>
          </a:blip>
          <a:srcRect b="39" l="38293" r="38293" t="92989"/>
          <a:stretch/>
        </p:blipFill>
        <p:spPr>
          <a:xfrm rot="-3600003">
            <a:off x="6935943" y="4504909"/>
            <a:ext cx="746591" cy="226305"/>
          </a:xfrm>
          <a:prstGeom prst="rect">
            <a:avLst/>
          </a:prstGeom>
          <a:noFill/>
          <a:ln>
            <a:noFill/>
          </a:ln>
        </p:spPr>
      </p:pic>
      <p:sp>
        <p:nvSpPr>
          <p:cNvPr id="546" name="Google Shape;546;p49"/>
          <p:cNvSpPr/>
          <p:nvPr/>
        </p:nvSpPr>
        <p:spPr>
          <a:xfrm>
            <a:off x="4674231" y="2524101"/>
            <a:ext cx="2669100" cy="2669100"/>
          </a:xfrm>
          <a:prstGeom prst="ellipse">
            <a:avLst/>
          </a:prstGeom>
          <a:solidFill>
            <a:srgbClr val="F2F7FF"/>
          </a:solidFill>
          <a:ln cap="flat" cmpd="sng" w="190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pic>
        <p:nvPicPr>
          <p:cNvPr id="547" name="Google Shape;547;p49" title="Asset 7.png"/>
          <p:cNvPicPr preferRelativeResize="0"/>
          <p:nvPr/>
        </p:nvPicPr>
        <p:blipFill rotWithShape="1">
          <a:blip r:embed="rId6">
            <a:alphaModFix/>
          </a:blip>
          <a:srcRect b="90526" l="25868" r="25868" t="-324"/>
          <a:stretch/>
        </p:blipFill>
        <p:spPr>
          <a:xfrm>
            <a:off x="5261675" y="2217223"/>
            <a:ext cx="1539006" cy="327004"/>
          </a:xfrm>
          <a:prstGeom prst="rect">
            <a:avLst/>
          </a:prstGeom>
          <a:noFill/>
          <a:ln>
            <a:noFill/>
          </a:ln>
        </p:spPr>
      </p:pic>
      <p:sp>
        <p:nvSpPr>
          <p:cNvPr id="548" name="Google Shape;548;p49"/>
          <p:cNvSpPr txBox="1"/>
          <p:nvPr>
            <p:ph idx="12" type="sldNum"/>
          </p:nvPr>
        </p:nvSpPr>
        <p:spPr>
          <a:xfrm>
            <a:off x="370233" y="8549995"/>
            <a:ext cx="738000" cy="492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pic>
        <p:nvPicPr>
          <p:cNvPr id="549" name="Google Shape;549;p49" title="Asset 3.png"/>
          <p:cNvPicPr preferRelativeResize="0"/>
          <p:nvPr/>
        </p:nvPicPr>
        <p:blipFill rotWithShape="1">
          <a:blip r:embed="rId7">
            <a:alphaModFix/>
          </a:blip>
          <a:srcRect b="0" l="30581" r="30581" t="89576"/>
          <a:stretch/>
        </p:blipFill>
        <p:spPr>
          <a:xfrm rot="3600033">
            <a:off x="4131219" y="4421020"/>
            <a:ext cx="1238503" cy="338152"/>
          </a:xfrm>
          <a:prstGeom prst="rect">
            <a:avLst/>
          </a:prstGeom>
          <a:noFill/>
          <a:ln>
            <a:noFill/>
          </a:ln>
        </p:spPr>
      </p:pic>
      <p:pic>
        <p:nvPicPr>
          <p:cNvPr id="550" name="Google Shape;550;p49" title="Asset 5.png"/>
          <p:cNvPicPr preferRelativeResize="0"/>
          <p:nvPr/>
        </p:nvPicPr>
        <p:blipFill rotWithShape="1">
          <a:blip r:embed="rId8">
            <a:alphaModFix/>
          </a:blip>
          <a:srcRect b="89651" l="25706" r="25706" t="62"/>
          <a:stretch/>
        </p:blipFill>
        <p:spPr>
          <a:xfrm rot="11">
            <a:off x="5416725" y="2584102"/>
            <a:ext cx="1184098" cy="262552"/>
          </a:xfrm>
          <a:prstGeom prst="rect">
            <a:avLst/>
          </a:prstGeom>
          <a:noFill/>
          <a:ln>
            <a:noFill/>
          </a:ln>
        </p:spPr>
      </p:pic>
      <p:sp>
        <p:nvSpPr>
          <p:cNvPr id="551" name="Google Shape;551;p49"/>
          <p:cNvSpPr/>
          <p:nvPr/>
        </p:nvSpPr>
        <p:spPr>
          <a:xfrm>
            <a:off x="4969633" y="2815003"/>
            <a:ext cx="2078400" cy="2078400"/>
          </a:xfrm>
          <a:prstGeom prst="ellipse">
            <a:avLst/>
          </a:prstGeom>
          <a:solidFill>
            <a:schemeClr val="accent6"/>
          </a:solidFill>
          <a:ln cap="flat" cmpd="sng" w="1907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552" name="Google Shape;552;p49"/>
          <p:cNvSpPr txBox="1"/>
          <p:nvPr/>
        </p:nvSpPr>
        <p:spPr>
          <a:xfrm>
            <a:off x="5805466" y="4199159"/>
            <a:ext cx="467700" cy="195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i="0" lang="en-US" sz="900" u="none" cap="none" strike="noStrike">
                <a:solidFill>
                  <a:schemeClr val="dk2"/>
                </a:solidFill>
                <a:latin typeface="Inter Tight Medium"/>
                <a:ea typeface="Inter Tight Medium"/>
                <a:cs typeface="Inter Tight Medium"/>
                <a:sym typeface="Inter Tight Medium"/>
              </a:rPr>
              <a:t>Analyze</a:t>
            </a:r>
            <a:endParaRPr i="0" sz="900" u="none" cap="none" strike="noStrike">
              <a:solidFill>
                <a:schemeClr val="dk2"/>
              </a:solidFill>
              <a:latin typeface="Inter Tight Medium"/>
              <a:ea typeface="Inter Tight Medium"/>
              <a:cs typeface="Inter Tight Medium"/>
              <a:sym typeface="Inter Tight Medium"/>
            </a:endParaRPr>
          </a:p>
        </p:txBody>
      </p:sp>
      <p:sp>
        <p:nvSpPr>
          <p:cNvPr id="553" name="Google Shape;553;p49"/>
          <p:cNvSpPr/>
          <p:nvPr/>
        </p:nvSpPr>
        <p:spPr>
          <a:xfrm>
            <a:off x="5206525" y="3720350"/>
            <a:ext cx="407700" cy="4077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Inter Tight"/>
              <a:ea typeface="Inter Tight"/>
              <a:cs typeface="Inter Tight"/>
              <a:sym typeface="Inter Tight"/>
            </a:endParaRPr>
          </a:p>
        </p:txBody>
      </p:sp>
      <p:sp>
        <p:nvSpPr>
          <p:cNvPr id="554" name="Google Shape;554;p49"/>
          <p:cNvSpPr txBox="1"/>
          <p:nvPr/>
        </p:nvSpPr>
        <p:spPr>
          <a:xfrm>
            <a:off x="5102575" y="4199163"/>
            <a:ext cx="615300" cy="195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i="0" lang="en-US" sz="900" u="none" cap="none" strike="noStrike">
                <a:solidFill>
                  <a:schemeClr val="dk2"/>
                </a:solidFill>
                <a:latin typeface="Inter Tight Medium"/>
                <a:ea typeface="Inter Tight Medium"/>
                <a:cs typeface="Inter Tight Medium"/>
                <a:sym typeface="Inter Tight Medium"/>
              </a:rPr>
              <a:t>Organize</a:t>
            </a:r>
            <a:endParaRPr i="0" sz="900" u="none" cap="none" strike="noStrike">
              <a:solidFill>
                <a:schemeClr val="dk2"/>
              </a:solidFill>
              <a:latin typeface="Inter Tight Medium"/>
              <a:ea typeface="Inter Tight Medium"/>
              <a:cs typeface="Inter Tight Medium"/>
              <a:sym typeface="Inter Tight Medium"/>
            </a:endParaRPr>
          </a:p>
        </p:txBody>
      </p:sp>
      <p:sp>
        <p:nvSpPr>
          <p:cNvPr id="555" name="Google Shape;555;p49"/>
          <p:cNvSpPr txBox="1"/>
          <p:nvPr/>
        </p:nvSpPr>
        <p:spPr>
          <a:xfrm>
            <a:off x="6418279" y="4199159"/>
            <a:ext cx="467700" cy="195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i="0" lang="en-US" sz="900" u="none" cap="none" strike="noStrike">
                <a:solidFill>
                  <a:schemeClr val="dk2"/>
                </a:solidFill>
                <a:latin typeface="Inter Tight Medium"/>
                <a:ea typeface="Inter Tight Medium"/>
                <a:cs typeface="Inter Tight Medium"/>
                <a:sym typeface="Inter Tight Medium"/>
              </a:rPr>
              <a:t>Deliver</a:t>
            </a:r>
            <a:endParaRPr i="0" sz="900" u="none" cap="none" strike="noStrike">
              <a:solidFill>
                <a:schemeClr val="dk2"/>
              </a:solidFill>
              <a:latin typeface="Inter Tight Medium"/>
              <a:ea typeface="Inter Tight Medium"/>
              <a:cs typeface="Inter Tight Medium"/>
              <a:sym typeface="Inter Tight Medium"/>
            </a:endParaRPr>
          </a:p>
        </p:txBody>
      </p:sp>
      <p:pic>
        <p:nvPicPr>
          <p:cNvPr id="556" name="Google Shape;556;p49" title="unnamed (2).gif"/>
          <p:cNvPicPr preferRelativeResize="0"/>
          <p:nvPr/>
        </p:nvPicPr>
        <p:blipFill rotWithShape="1">
          <a:blip r:embed="rId9">
            <a:alphaModFix/>
          </a:blip>
          <a:srcRect b="0" l="0" r="0" t="0"/>
          <a:stretch/>
        </p:blipFill>
        <p:spPr>
          <a:xfrm>
            <a:off x="5260079" y="3773900"/>
            <a:ext cx="300293" cy="300300"/>
          </a:xfrm>
          <a:prstGeom prst="rect">
            <a:avLst/>
          </a:prstGeom>
          <a:noFill/>
          <a:ln>
            <a:noFill/>
          </a:ln>
        </p:spPr>
      </p:pic>
      <p:sp>
        <p:nvSpPr>
          <p:cNvPr id="557" name="Google Shape;557;p49"/>
          <p:cNvSpPr/>
          <p:nvPr/>
        </p:nvSpPr>
        <p:spPr>
          <a:xfrm>
            <a:off x="5827475" y="3720350"/>
            <a:ext cx="407700" cy="4077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Inter Tight"/>
              <a:ea typeface="Inter Tight"/>
              <a:cs typeface="Inter Tight"/>
              <a:sym typeface="Inter Tight"/>
            </a:endParaRPr>
          </a:p>
        </p:txBody>
      </p:sp>
      <p:pic>
        <p:nvPicPr>
          <p:cNvPr id="558" name="Google Shape;558;p49" title="unnamed (1).gif"/>
          <p:cNvPicPr preferRelativeResize="0"/>
          <p:nvPr/>
        </p:nvPicPr>
        <p:blipFill rotWithShape="1">
          <a:blip r:embed="rId10">
            <a:alphaModFix/>
          </a:blip>
          <a:srcRect b="0" l="0" r="0" t="0"/>
          <a:stretch/>
        </p:blipFill>
        <p:spPr>
          <a:xfrm>
            <a:off x="5880743" y="3773900"/>
            <a:ext cx="300293" cy="300300"/>
          </a:xfrm>
          <a:prstGeom prst="rect">
            <a:avLst/>
          </a:prstGeom>
          <a:noFill/>
          <a:ln>
            <a:noFill/>
          </a:ln>
        </p:spPr>
      </p:pic>
      <p:sp>
        <p:nvSpPr>
          <p:cNvPr id="559" name="Google Shape;559;p49"/>
          <p:cNvSpPr/>
          <p:nvPr/>
        </p:nvSpPr>
        <p:spPr>
          <a:xfrm>
            <a:off x="6448425" y="3720350"/>
            <a:ext cx="407700" cy="4077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Inter Tight"/>
              <a:ea typeface="Inter Tight"/>
              <a:cs typeface="Inter Tight"/>
              <a:sym typeface="Inter Tight"/>
            </a:endParaRPr>
          </a:p>
        </p:txBody>
      </p:sp>
      <p:pic>
        <p:nvPicPr>
          <p:cNvPr id="560" name="Google Shape;560;p49" title="unnamed.gif"/>
          <p:cNvPicPr preferRelativeResize="0"/>
          <p:nvPr/>
        </p:nvPicPr>
        <p:blipFill rotWithShape="1">
          <a:blip r:embed="rId11">
            <a:alphaModFix/>
          </a:blip>
          <a:srcRect b="0" l="0" r="0" t="0"/>
          <a:stretch/>
        </p:blipFill>
        <p:spPr>
          <a:xfrm>
            <a:off x="6501983" y="3773900"/>
            <a:ext cx="300293" cy="300300"/>
          </a:xfrm>
          <a:prstGeom prst="rect">
            <a:avLst/>
          </a:prstGeom>
          <a:noFill/>
          <a:ln>
            <a:noFill/>
          </a:ln>
        </p:spPr>
      </p:pic>
      <p:sp>
        <p:nvSpPr>
          <p:cNvPr id="561" name="Google Shape;561;p49"/>
          <p:cNvSpPr txBox="1"/>
          <p:nvPr/>
        </p:nvSpPr>
        <p:spPr>
          <a:xfrm>
            <a:off x="5427388" y="3170675"/>
            <a:ext cx="1209300" cy="315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i="0" lang="en-US" sz="1500" u="none" cap="none" strike="noStrike">
                <a:solidFill>
                  <a:schemeClr val="dk2"/>
                </a:solidFill>
                <a:latin typeface="Inter Tight SemiBold"/>
                <a:ea typeface="Inter Tight SemiBold"/>
                <a:cs typeface="Inter Tight SemiBold"/>
                <a:sym typeface="Inter Tight SemiBold"/>
              </a:rPr>
              <a:t>Intelligence</a:t>
            </a:r>
            <a:endParaRPr i="0" sz="1500" u="none" cap="none" strike="noStrike">
              <a:solidFill>
                <a:schemeClr val="dk2"/>
              </a:solidFill>
              <a:latin typeface="Inter Tight SemiBold"/>
              <a:ea typeface="Inter Tight SemiBold"/>
              <a:cs typeface="Inter Tight SemiBold"/>
              <a:sym typeface="Inter Tight SemiBold"/>
            </a:endParaRPr>
          </a:p>
          <a:p>
            <a:pPr indent="0" lvl="0" marL="0" marR="0" rtl="0" algn="ctr">
              <a:lnSpc>
                <a:spcPct val="100000"/>
              </a:lnSpc>
              <a:spcBef>
                <a:spcPts val="0"/>
              </a:spcBef>
              <a:spcAft>
                <a:spcPts val="0"/>
              </a:spcAft>
              <a:buClr>
                <a:srgbClr val="000000"/>
              </a:buClr>
              <a:buSzPts val="1100"/>
              <a:buFont typeface="Arial"/>
              <a:buNone/>
            </a:pPr>
            <a:r>
              <a:rPr i="0" lang="en-US" sz="1500" u="none" cap="none" strike="noStrike">
                <a:solidFill>
                  <a:schemeClr val="dk2"/>
                </a:solidFill>
                <a:latin typeface="Inter Tight SemiBold"/>
                <a:ea typeface="Inter Tight SemiBold"/>
                <a:cs typeface="Inter Tight SemiBold"/>
                <a:sym typeface="Inter Tight SemiBold"/>
              </a:rPr>
              <a:t>Graph</a:t>
            </a:r>
            <a:r>
              <a:rPr b="1" baseline="30000" lang="en-US" sz="1200">
                <a:solidFill>
                  <a:schemeClr val="dk2"/>
                </a:solidFill>
                <a:latin typeface="Inter Tight"/>
                <a:ea typeface="Inter Tight"/>
                <a:cs typeface="Inter Tight"/>
                <a:sym typeface="Inter Tight"/>
              </a:rPr>
              <a:t>Ⓡ</a:t>
            </a:r>
            <a:endParaRPr baseline="30000" i="0" sz="1500" u="none" cap="none" strike="noStrike">
              <a:solidFill>
                <a:schemeClr val="dk2"/>
              </a:solidFill>
              <a:latin typeface="Inter Tight SemiBold"/>
              <a:ea typeface="Inter Tight SemiBold"/>
              <a:cs typeface="Inter Tight SemiBold"/>
              <a:sym typeface="Inter Tight SemiBold"/>
            </a:endParaRPr>
          </a:p>
        </p:txBody>
      </p:sp>
      <p:sp>
        <p:nvSpPr>
          <p:cNvPr id="562" name="Google Shape;562;p49"/>
          <p:cNvSpPr/>
          <p:nvPr/>
        </p:nvSpPr>
        <p:spPr>
          <a:xfrm>
            <a:off x="4618684" y="3804373"/>
            <a:ext cx="94500" cy="945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sp>
        <p:nvSpPr>
          <p:cNvPr id="563" name="Google Shape;563;p49"/>
          <p:cNvSpPr/>
          <p:nvPr/>
        </p:nvSpPr>
        <p:spPr>
          <a:xfrm>
            <a:off x="7304408" y="3804373"/>
            <a:ext cx="94500" cy="945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Inter"/>
              <a:ea typeface="Inter"/>
              <a:cs typeface="Inter"/>
              <a:sym typeface="Inter"/>
            </a:endParaRPr>
          </a:p>
        </p:txBody>
      </p:sp>
      <p:pic>
        <p:nvPicPr>
          <p:cNvPr id="564" name="Google Shape;564;p49" title="Asset 4.png"/>
          <p:cNvPicPr preferRelativeResize="0"/>
          <p:nvPr/>
        </p:nvPicPr>
        <p:blipFill rotWithShape="1">
          <a:blip r:embed="rId12">
            <a:alphaModFix/>
          </a:blip>
          <a:srcRect b="29" l="27277" r="27282" t="89387"/>
          <a:stretch/>
        </p:blipFill>
        <p:spPr>
          <a:xfrm>
            <a:off x="5455050" y="4853825"/>
            <a:ext cx="1107449" cy="262552"/>
          </a:xfrm>
          <a:prstGeom prst="rect">
            <a:avLst/>
          </a:prstGeom>
          <a:noFill/>
          <a:ln>
            <a:noFill/>
          </a:ln>
        </p:spPr>
      </p:pic>
      <p:grpSp>
        <p:nvGrpSpPr>
          <p:cNvPr id="565" name="Google Shape;565;p49"/>
          <p:cNvGrpSpPr/>
          <p:nvPr/>
        </p:nvGrpSpPr>
        <p:grpSpPr>
          <a:xfrm>
            <a:off x="2610595" y="1581350"/>
            <a:ext cx="6753184" cy="1913932"/>
            <a:chOff x="1453851" y="247636"/>
            <a:chExt cx="5991114" cy="1547863"/>
          </a:xfrm>
        </p:grpSpPr>
        <p:sp>
          <p:nvSpPr>
            <p:cNvPr id="566" name="Google Shape;566;p49"/>
            <p:cNvSpPr/>
            <p:nvPr/>
          </p:nvSpPr>
          <p:spPr>
            <a:xfrm rot="1647323">
              <a:off x="1465542" y="1186251"/>
              <a:ext cx="1217418" cy="348197"/>
            </a:xfrm>
            <a:prstGeom prst="roundRect">
              <a:avLst>
                <a:gd fmla="val 50000" name="adj"/>
              </a:avLst>
            </a:prstGeom>
            <a:solidFill>
              <a:srgbClr val="E4B583"/>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rgbClr val="000000"/>
                  </a:solidFill>
                  <a:latin typeface="Inter"/>
                  <a:ea typeface="Inter"/>
                  <a:cs typeface="Inter"/>
                  <a:sym typeface="Inter"/>
                </a:rPr>
                <a:t>Technical Sources</a:t>
              </a:r>
              <a:endParaRPr b="1" i="0" sz="1100" u="none" cap="none" strike="noStrike">
                <a:solidFill>
                  <a:srgbClr val="000000"/>
                </a:solidFill>
                <a:latin typeface="Inter"/>
                <a:ea typeface="Inter"/>
                <a:cs typeface="Inter"/>
                <a:sym typeface="Inter"/>
              </a:endParaRPr>
            </a:p>
          </p:txBody>
        </p:sp>
        <p:sp>
          <p:nvSpPr>
            <p:cNvPr id="567" name="Google Shape;567;p49"/>
            <p:cNvSpPr/>
            <p:nvPr/>
          </p:nvSpPr>
          <p:spPr>
            <a:xfrm rot="1647323">
              <a:off x="1900109" y="602122"/>
              <a:ext cx="1217418" cy="348197"/>
            </a:xfrm>
            <a:prstGeom prst="roundRect">
              <a:avLst>
                <a:gd fmla="val 50000" name="adj"/>
              </a:avLst>
            </a:prstGeom>
            <a:solidFill>
              <a:srgbClr val="BC1D38"/>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rgbClr val="F3F3F3"/>
                  </a:solidFill>
                  <a:latin typeface="Inter"/>
                  <a:ea typeface="Inter"/>
                  <a:cs typeface="Inter"/>
                  <a:sym typeface="Inter"/>
                </a:rPr>
                <a:t>Open Web Sources</a:t>
              </a:r>
              <a:endParaRPr b="1" i="0" sz="1100" u="none" cap="none" strike="noStrike">
                <a:solidFill>
                  <a:srgbClr val="F3F3F3"/>
                </a:solidFill>
                <a:latin typeface="Inter"/>
                <a:ea typeface="Inter"/>
                <a:cs typeface="Inter"/>
                <a:sym typeface="Inter"/>
              </a:endParaRPr>
            </a:p>
          </p:txBody>
        </p:sp>
        <p:sp>
          <p:nvSpPr>
            <p:cNvPr id="568" name="Google Shape;568;p49"/>
            <p:cNvSpPr/>
            <p:nvPr/>
          </p:nvSpPr>
          <p:spPr>
            <a:xfrm rot="847">
              <a:off x="3834407" y="247786"/>
              <a:ext cx="1217400" cy="348300"/>
            </a:xfrm>
            <a:prstGeom prst="roundRect">
              <a:avLst>
                <a:gd fmla="val 50000" name="adj"/>
              </a:avLst>
            </a:prstGeom>
            <a:solidFill>
              <a:srgbClr val="2673B3"/>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rgbClr val="FFFFFF"/>
                  </a:solidFill>
                  <a:latin typeface="Inter"/>
                  <a:ea typeface="Inter"/>
                  <a:cs typeface="Inter"/>
                  <a:sym typeface="Inter"/>
                </a:rPr>
                <a:t>Dark Web Sources</a:t>
              </a:r>
              <a:endParaRPr b="1" i="0" sz="1100" u="none" cap="none" strike="noStrike">
                <a:solidFill>
                  <a:srgbClr val="FFFFFF"/>
                </a:solidFill>
                <a:latin typeface="Inter"/>
                <a:ea typeface="Inter"/>
                <a:cs typeface="Inter"/>
                <a:sym typeface="Inter"/>
              </a:endParaRPr>
            </a:p>
          </p:txBody>
        </p:sp>
        <p:sp>
          <p:nvSpPr>
            <p:cNvPr id="569" name="Google Shape;569;p49"/>
            <p:cNvSpPr/>
            <p:nvPr/>
          </p:nvSpPr>
          <p:spPr>
            <a:xfrm rot="-1764459">
              <a:off x="5781401" y="602018"/>
              <a:ext cx="1182233" cy="348445"/>
            </a:xfrm>
            <a:prstGeom prst="roundRect">
              <a:avLst>
                <a:gd fmla="val 50000" name="adj"/>
              </a:avLst>
            </a:prstGeom>
            <a:solidFill>
              <a:srgbClr val="E4B583"/>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rgbClr val="000000"/>
                  </a:solidFill>
                  <a:latin typeface="Inter"/>
                  <a:ea typeface="Inter"/>
                  <a:cs typeface="Inter"/>
                  <a:sym typeface="Inter"/>
                </a:rPr>
                <a:t>Insikt Group® Research</a:t>
              </a:r>
              <a:endParaRPr b="1" i="0" sz="1100" u="none" cap="none" strike="noStrike">
                <a:solidFill>
                  <a:srgbClr val="000000"/>
                </a:solidFill>
                <a:latin typeface="Inter"/>
                <a:ea typeface="Inter"/>
                <a:cs typeface="Inter"/>
                <a:sym typeface="Inter"/>
              </a:endParaRPr>
            </a:p>
          </p:txBody>
        </p:sp>
        <p:sp>
          <p:nvSpPr>
            <p:cNvPr id="570" name="Google Shape;570;p49"/>
            <p:cNvSpPr/>
            <p:nvPr/>
          </p:nvSpPr>
          <p:spPr>
            <a:xfrm rot="-1764459">
              <a:off x="6253399" y="1171278"/>
              <a:ext cx="1182233" cy="348445"/>
            </a:xfrm>
            <a:prstGeom prst="roundRect">
              <a:avLst>
                <a:gd fmla="val 50000" name="adj"/>
              </a:avLst>
            </a:prstGeom>
            <a:solidFill>
              <a:srgbClr val="BC1D38"/>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rgbClr val="FFFFFF"/>
                  </a:solidFill>
                  <a:latin typeface="Inter"/>
                  <a:ea typeface="Inter"/>
                  <a:cs typeface="Inter"/>
                  <a:sym typeface="Inter"/>
                </a:rPr>
                <a:t>Customer Signals</a:t>
              </a:r>
              <a:endParaRPr b="1" i="0" sz="1100" u="none" cap="none" strike="noStrike">
                <a:solidFill>
                  <a:srgbClr val="FFFFFF"/>
                </a:solidFill>
                <a:latin typeface="Inter"/>
                <a:ea typeface="Inter"/>
                <a:cs typeface="Inter"/>
                <a:sym typeface="Inte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pic>
        <p:nvPicPr>
          <p:cNvPr id="576" name="Google Shape;576;p50" title="Screenshot 2026-02-09 at 16.56.14.png"/>
          <p:cNvPicPr preferRelativeResize="0"/>
          <p:nvPr/>
        </p:nvPicPr>
        <p:blipFill>
          <a:blip r:embed="rId3">
            <a:alphaModFix/>
          </a:blip>
          <a:stretch>
            <a:fillRect/>
          </a:stretch>
        </p:blipFill>
        <p:spPr>
          <a:xfrm>
            <a:off x="6096000" y="1630118"/>
            <a:ext cx="6096001" cy="3224770"/>
          </a:xfrm>
          <a:prstGeom prst="rect">
            <a:avLst/>
          </a:prstGeom>
          <a:noFill/>
          <a:ln>
            <a:noFill/>
          </a:ln>
        </p:spPr>
      </p:pic>
      <p:sp>
        <p:nvSpPr>
          <p:cNvPr id="577" name="Google Shape;577;p50"/>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578" name="Google Shape;578;p50"/>
          <p:cNvSpPr txBox="1"/>
          <p:nvPr>
            <p:ph type="title"/>
          </p:nvPr>
        </p:nvSpPr>
        <p:spPr>
          <a:xfrm>
            <a:off x="731520" y="731520"/>
            <a:ext cx="4633200" cy="531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Threats to the UK Energy Sector</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51"/>
          <p:cNvSpPr txBox="1"/>
          <p:nvPr>
            <p:ph type="title"/>
          </p:nvPr>
        </p:nvSpPr>
        <p:spPr>
          <a:xfrm>
            <a:off x="596921" y="142513"/>
            <a:ext cx="11100000" cy="6057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The First Industrial Revolution</a:t>
            </a:r>
            <a:endParaRPr/>
          </a:p>
        </p:txBody>
      </p:sp>
      <p:sp>
        <p:nvSpPr>
          <p:cNvPr id="585" name="Google Shape;585;p51"/>
          <p:cNvSpPr txBox="1"/>
          <p:nvPr>
            <p:ph idx="12" type="sldNum"/>
          </p:nvPr>
        </p:nvSpPr>
        <p:spPr>
          <a:xfrm>
            <a:off x="277675" y="6412496"/>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586" name="Google Shape;586;p51"/>
          <p:cNvSpPr/>
          <p:nvPr/>
        </p:nvSpPr>
        <p:spPr>
          <a:xfrm>
            <a:off x="124500" y="2613603"/>
            <a:ext cx="1840500" cy="9651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Britain's Population started swelling. They need wood to keep warm, but they are running out of forests.</a:t>
            </a:r>
            <a:endParaRPr sz="1100">
              <a:solidFill>
                <a:srgbClr val="F5F4F4"/>
              </a:solidFill>
              <a:latin typeface="Inter"/>
              <a:ea typeface="Inter"/>
              <a:cs typeface="Inter"/>
              <a:sym typeface="Inter"/>
            </a:endParaRPr>
          </a:p>
        </p:txBody>
      </p:sp>
      <p:cxnSp>
        <p:nvCxnSpPr>
          <p:cNvPr id="587" name="Google Shape;587;p51"/>
          <p:cNvCxnSpPr/>
          <p:nvPr/>
        </p:nvCxnSpPr>
        <p:spPr>
          <a:xfrm>
            <a:off x="117600" y="3975903"/>
            <a:ext cx="11956800" cy="34800"/>
          </a:xfrm>
          <a:prstGeom prst="straightConnector1">
            <a:avLst/>
          </a:prstGeom>
          <a:noFill/>
          <a:ln cap="flat" cmpd="sng" w="38100">
            <a:solidFill>
              <a:schemeClr val="accent1"/>
            </a:solidFill>
            <a:prstDash val="solid"/>
            <a:round/>
            <a:headEnd len="med" w="med" type="none"/>
            <a:tailEnd len="med" w="med" type="none"/>
          </a:ln>
        </p:spPr>
      </p:cxnSp>
      <p:sp>
        <p:nvSpPr>
          <p:cNvPr id="588" name="Google Shape;588;p51"/>
          <p:cNvSpPr/>
          <p:nvPr/>
        </p:nvSpPr>
        <p:spPr>
          <a:xfrm>
            <a:off x="901500"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589" name="Google Shape;589;p51"/>
          <p:cNvSpPr/>
          <p:nvPr/>
        </p:nvSpPr>
        <p:spPr>
          <a:xfrm>
            <a:off x="1758750"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590" name="Google Shape;590;p51"/>
          <p:cNvSpPr/>
          <p:nvPr/>
        </p:nvSpPr>
        <p:spPr>
          <a:xfrm>
            <a:off x="4075125"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591" name="Google Shape;591;p51"/>
          <p:cNvSpPr txBox="1"/>
          <p:nvPr>
            <p:ph idx="2" type="subTitle"/>
          </p:nvPr>
        </p:nvSpPr>
        <p:spPr>
          <a:xfrm>
            <a:off x="661100" y="641835"/>
            <a:ext cx="11646300" cy="6516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rPr lang="en-US" sz="1700"/>
              <a:t>Energy. Energy. Energy. Turning heat into motion to power machines.</a:t>
            </a:r>
            <a:endParaRPr sz="1700"/>
          </a:p>
        </p:txBody>
      </p:sp>
      <p:sp>
        <p:nvSpPr>
          <p:cNvPr id="592" name="Google Shape;592;p51"/>
          <p:cNvSpPr/>
          <p:nvPr/>
        </p:nvSpPr>
        <p:spPr>
          <a:xfrm>
            <a:off x="981750" y="4372314"/>
            <a:ext cx="1840500" cy="9651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People start using coal to keep warm. But many mines were in waterlogged areas.</a:t>
            </a:r>
            <a:endParaRPr sz="1100">
              <a:solidFill>
                <a:srgbClr val="F5F4F4"/>
              </a:solidFill>
              <a:latin typeface="Inter"/>
              <a:ea typeface="Inter"/>
              <a:cs typeface="Inter"/>
              <a:sym typeface="Inter"/>
            </a:endParaRPr>
          </a:p>
        </p:txBody>
      </p:sp>
      <p:sp>
        <p:nvSpPr>
          <p:cNvPr id="593" name="Google Shape;593;p51"/>
          <p:cNvSpPr/>
          <p:nvPr/>
        </p:nvSpPr>
        <p:spPr>
          <a:xfrm>
            <a:off x="2027275" y="2501189"/>
            <a:ext cx="1906500" cy="10728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Around 1700 steam powered pistons start pumping water out of mine shafts. The first machines were very inefficient.</a:t>
            </a:r>
            <a:endParaRPr sz="1100">
              <a:solidFill>
                <a:srgbClr val="F5F4F4"/>
              </a:solidFill>
              <a:latin typeface="Inter"/>
              <a:ea typeface="Inter"/>
              <a:cs typeface="Inter"/>
              <a:sym typeface="Inter"/>
            </a:endParaRPr>
          </a:p>
        </p:txBody>
      </p:sp>
      <p:sp>
        <p:nvSpPr>
          <p:cNvPr id="594" name="Google Shape;594;p51"/>
          <p:cNvSpPr/>
          <p:nvPr/>
        </p:nvSpPr>
        <p:spPr>
          <a:xfrm>
            <a:off x="3298125" y="4406990"/>
            <a:ext cx="1840500" cy="7857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British entrepreneurs start improving the machines.</a:t>
            </a:r>
            <a:endParaRPr sz="1100">
              <a:solidFill>
                <a:srgbClr val="F5F4F4"/>
              </a:solidFill>
              <a:latin typeface="Inter"/>
              <a:ea typeface="Inter"/>
              <a:cs typeface="Inter"/>
              <a:sym typeface="Inter"/>
            </a:endParaRPr>
          </a:p>
        </p:txBody>
      </p:sp>
      <p:sp>
        <p:nvSpPr>
          <p:cNvPr id="595" name="Google Shape;595;p51"/>
          <p:cNvSpPr/>
          <p:nvPr/>
        </p:nvSpPr>
        <p:spPr>
          <a:xfrm>
            <a:off x="4529498" y="2602225"/>
            <a:ext cx="1840500" cy="9651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They start connecting these engines to looms and gins revolutionized textile production.</a:t>
            </a:r>
            <a:endParaRPr sz="1100">
              <a:solidFill>
                <a:srgbClr val="F5F4F4"/>
              </a:solidFill>
              <a:latin typeface="Inter"/>
              <a:ea typeface="Inter"/>
              <a:cs typeface="Inter"/>
              <a:sym typeface="Inter"/>
            </a:endParaRPr>
          </a:p>
        </p:txBody>
      </p:sp>
      <p:sp>
        <p:nvSpPr>
          <p:cNvPr id="596" name="Google Shape;596;p51"/>
          <p:cNvSpPr/>
          <p:nvPr/>
        </p:nvSpPr>
        <p:spPr>
          <a:xfrm>
            <a:off x="8542625" y="2324667"/>
            <a:ext cx="1840500" cy="9651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In 1825 a British engineers connect a steam engine to a train of mine wagons full of coal </a:t>
            </a:r>
            <a:endParaRPr sz="1100">
              <a:solidFill>
                <a:srgbClr val="F5F4F4"/>
              </a:solidFill>
              <a:latin typeface="Inter"/>
              <a:ea typeface="Inter"/>
              <a:cs typeface="Inter"/>
              <a:sym typeface="Inter"/>
            </a:endParaRPr>
          </a:p>
        </p:txBody>
      </p:sp>
      <p:sp>
        <p:nvSpPr>
          <p:cNvPr id="597" name="Google Shape;597;p51"/>
          <p:cNvSpPr/>
          <p:nvPr/>
        </p:nvSpPr>
        <p:spPr>
          <a:xfrm>
            <a:off x="5283985" y="4430116"/>
            <a:ext cx="1840500" cy="6813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Britain starts mass producing cheap textiles.</a:t>
            </a:r>
            <a:endParaRPr sz="1100">
              <a:solidFill>
                <a:srgbClr val="F5F4F4"/>
              </a:solidFill>
              <a:latin typeface="Inter"/>
              <a:ea typeface="Inter"/>
              <a:cs typeface="Inter"/>
              <a:sym typeface="Inter"/>
            </a:endParaRPr>
          </a:p>
        </p:txBody>
      </p:sp>
      <p:sp>
        <p:nvSpPr>
          <p:cNvPr id="598" name="Google Shape;598;p51"/>
          <p:cNvSpPr/>
          <p:nvPr/>
        </p:nvSpPr>
        <p:spPr>
          <a:xfrm>
            <a:off x="9606125" y="4355690"/>
            <a:ext cx="2468400" cy="7857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F5F4F4"/>
                </a:solidFill>
                <a:latin typeface="Inter"/>
                <a:ea typeface="Inter"/>
                <a:cs typeface="Inter"/>
                <a:sym typeface="Inter"/>
              </a:rPr>
              <a:t>In 1830 the first commercial railway line opened between Liverpool and Manchester.</a:t>
            </a:r>
            <a:endParaRPr sz="1100">
              <a:solidFill>
                <a:srgbClr val="F5F4F4"/>
              </a:solidFill>
              <a:latin typeface="Inter"/>
              <a:ea typeface="Inter"/>
              <a:cs typeface="Inter"/>
              <a:sym typeface="Inter"/>
            </a:endParaRPr>
          </a:p>
        </p:txBody>
      </p:sp>
      <p:sp>
        <p:nvSpPr>
          <p:cNvPr id="599" name="Google Shape;599;p51"/>
          <p:cNvSpPr/>
          <p:nvPr/>
        </p:nvSpPr>
        <p:spPr>
          <a:xfrm>
            <a:off x="2837909"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600" name="Google Shape;600;p51"/>
          <p:cNvSpPr/>
          <p:nvPr/>
        </p:nvSpPr>
        <p:spPr>
          <a:xfrm>
            <a:off x="5307113"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601" name="Google Shape;601;p51"/>
          <p:cNvSpPr/>
          <p:nvPr/>
        </p:nvSpPr>
        <p:spPr>
          <a:xfrm>
            <a:off x="6056438"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602" name="Google Shape;602;p51"/>
          <p:cNvSpPr/>
          <p:nvPr/>
        </p:nvSpPr>
        <p:spPr>
          <a:xfrm>
            <a:off x="9319625"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sp>
        <p:nvSpPr>
          <p:cNvPr id="603" name="Google Shape;603;p51"/>
          <p:cNvSpPr/>
          <p:nvPr/>
        </p:nvSpPr>
        <p:spPr>
          <a:xfrm>
            <a:off x="10683931" y="3834353"/>
            <a:ext cx="286500" cy="271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Tight"/>
              <a:ea typeface="Inter Tight"/>
              <a:cs typeface="Inter Tight"/>
              <a:sym typeface="Inter Tight"/>
            </a:endParaRPr>
          </a:p>
        </p:txBody>
      </p:sp>
      <p:cxnSp>
        <p:nvCxnSpPr>
          <p:cNvPr id="604" name="Google Shape;604;p51"/>
          <p:cNvCxnSpPr>
            <a:stCxn id="588" idx="0"/>
            <a:endCxn id="586" idx="2"/>
          </p:cNvCxnSpPr>
          <p:nvPr/>
        </p:nvCxnSpPr>
        <p:spPr>
          <a:xfrm rot="10800000">
            <a:off x="1044750" y="3578753"/>
            <a:ext cx="0" cy="255600"/>
          </a:xfrm>
          <a:prstGeom prst="straightConnector1">
            <a:avLst/>
          </a:prstGeom>
          <a:noFill/>
          <a:ln cap="flat" cmpd="sng" w="9525">
            <a:solidFill>
              <a:schemeClr val="dk1"/>
            </a:solidFill>
            <a:prstDash val="solid"/>
            <a:round/>
            <a:headEnd len="med" w="med" type="none"/>
            <a:tailEnd len="med" w="med" type="none"/>
          </a:ln>
        </p:spPr>
      </p:cxnSp>
      <p:cxnSp>
        <p:nvCxnSpPr>
          <p:cNvPr id="605" name="Google Shape;605;p51"/>
          <p:cNvCxnSpPr>
            <a:stCxn id="592" idx="0"/>
            <a:endCxn id="589" idx="4"/>
          </p:cNvCxnSpPr>
          <p:nvPr/>
        </p:nvCxnSpPr>
        <p:spPr>
          <a:xfrm rot="10800000">
            <a:off x="1902000" y="4106214"/>
            <a:ext cx="0" cy="266100"/>
          </a:xfrm>
          <a:prstGeom prst="straightConnector1">
            <a:avLst/>
          </a:prstGeom>
          <a:noFill/>
          <a:ln cap="flat" cmpd="sng" w="9525">
            <a:solidFill>
              <a:schemeClr val="dk1"/>
            </a:solidFill>
            <a:prstDash val="solid"/>
            <a:round/>
            <a:headEnd len="med" w="med" type="none"/>
            <a:tailEnd len="med" w="med" type="none"/>
          </a:ln>
        </p:spPr>
      </p:cxnSp>
      <p:cxnSp>
        <p:nvCxnSpPr>
          <p:cNvPr id="606" name="Google Shape;606;p51"/>
          <p:cNvCxnSpPr>
            <a:stCxn id="593" idx="2"/>
            <a:endCxn id="599" idx="0"/>
          </p:cNvCxnSpPr>
          <p:nvPr/>
        </p:nvCxnSpPr>
        <p:spPr>
          <a:xfrm>
            <a:off x="2980525" y="3573989"/>
            <a:ext cx="600" cy="260400"/>
          </a:xfrm>
          <a:prstGeom prst="straightConnector1">
            <a:avLst/>
          </a:prstGeom>
          <a:noFill/>
          <a:ln cap="flat" cmpd="sng" w="9525">
            <a:solidFill>
              <a:schemeClr val="dk1"/>
            </a:solidFill>
            <a:prstDash val="solid"/>
            <a:round/>
            <a:headEnd len="med" w="med" type="none"/>
            <a:tailEnd len="med" w="med" type="none"/>
          </a:ln>
        </p:spPr>
      </p:cxnSp>
      <p:cxnSp>
        <p:nvCxnSpPr>
          <p:cNvPr id="607" name="Google Shape;607;p51"/>
          <p:cNvCxnSpPr>
            <a:stCxn id="590" idx="4"/>
            <a:endCxn id="594" idx="0"/>
          </p:cNvCxnSpPr>
          <p:nvPr/>
        </p:nvCxnSpPr>
        <p:spPr>
          <a:xfrm>
            <a:off x="4218375" y="4106153"/>
            <a:ext cx="0" cy="300900"/>
          </a:xfrm>
          <a:prstGeom prst="straightConnector1">
            <a:avLst/>
          </a:prstGeom>
          <a:noFill/>
          <a:ln cap="flat" cmpd="sng" w="9525">
            <a:solidFill>
              <a:schemeClr val="dk1"/>
            </a:solidFill>
            <a:prstDash val="solid"/>
            <a:round/>
            <a:headEnd len="med" w="med" type="none"/>
            <a:tailEnd len="med" w="med" type="none"/>
          </a:ln>
        </p:spPr>
      </p:cxnSp>
      <p:cxnSp>
        <p:nvCxnSpPr>
          <p:cNvPr id="608" name="Google Shape;608;p51"/>
          <p:cNvCxnSpPr>
            <a:stCxn id="600" idx="0"/>
            <a:endCxn id="595" idx="2"/>
          </p:cNvCxnSpPr>
          <p:nvPr/>
        </p:nvCxnSpPr>
        <p:spPr>
          <a:xfrm rot="10800000">
            <a:off x="5449763" y="3567353"/>
            <a:ext cx="600" cy="267000"/>
          </a:xfrm>
          <a:prstGeom prst="straightConnector1">
            <a:avLst/>
          </a:prstGeom>
          <a:noFill/>
          <a:ln cap="flat" cmpd="sng" w="9525">
            <a:solidFill>
              <a:schemeClr val="dk1"/>
            </a:solidFill>
            <a:prstDash val="solid"/>
            <a:round/>
            <a:headEnd len="med" w="med" type="none"/>
            <a:tailEnd len="med" w="med" type="none"/>
          </a:ln>
        </p:spPr>
      </p:cxnSp>
      <p:cxnSp>
        <p:nvCxnSpPr>
          <p:cNvPr id="609" name="Google Shape;609;p51"/>
          <p:cNvCxnSpPr>
            <a:stCxn id="597" idx="0"/>
            <a:endCxn id="601" idx="4"/>
          </p:cNvCxnSpPr>
          <p:nvPr/>
        </p:nvCxnSpPr>
        <p:spPr>
          <a:xfrm rot="10800000">
            <a:off x="6199735" y="4106116"/>
            <a:ext cx="4500" cy="324000"/>
          </a:xfrm>
          <a:prstGeom prst="straightConnector1">
            <a:avLst/>
          </a:prstGeom>
          <a:noFill/>
          <a:ln cap="flat" cmpd="sng" w="9525">
            <a:solidFill>
              <a:schemeClr val="dk1"/>
            </a:solidFill>
            <a:prstDash val="solid"/>
            <a:round/>
            <a:headEnd len="med" w="med" type="none"/>
            <a:tailEnd len="med" w="med" type="none"/>
          </a:ln>
        </p:spPr>
      </p:cxnSp>
      <p:cxnSp>
        <p:nvCxnSpPr>
          <p:cNvPr id="610" name="Google Shape;610;p51"/>
          <p:cNvCxnSpPr>
            <a:stCxn id="596" idx="2"/>
            <a:endCxn id="602" idx="0"/>
          </p:cNvCxnSpPr>
          <p:nvPr/>
        </p:nvCxnSpPr>
        <p:spPr>
          <a:xfrm>
            <a:off x="9462875" y="3289767"/>
            <a:ext cx="0" cy="544500"/>
          </a:xfrm>
          <a:prstGeom prst="straightConnector1">
            <a:avLst/>
          </a:prstGeom>
          <a:noFill/>
          <a:ln cap="flat" cmpd="sng" w="9525">
            <a:solidFill>
              <a:schemeClr val="dk1"/>
            </a:solidFill>
            <a:prstDash val="solid"/>
            <a:round/>
            <a:headEnd len="med" w="med" type="none"/>
            <a:tailEnd len="med" w="med" type="none"/>
          </a:ln>
        </p:spPr>
      </p:cxnSp>
      <p:cxnSp>
        <p:nvCxnSpPr>
          <p:cNvPr id="611" name="Google Shape;611;p51"/>
          <p:cNvCxnSpPr>
            <a:stCxn id="603" idx="4"/>
            <a:endCxn id="598" idx="0"/>
          </p:cNvCxnSpPr>
          <p:nvPr/>
        </p:nvCxnSpPr>
        <p:spPr>
          <a:xfrm>
            <a:off x="10827181" y="4106153"/>
            <a:ext cx="13200" cy="249600"/>
          </a:xfrm>
          <a:prstGeom prst="straightConnector1">
            <a:avLst/>
          </a:prstGeom>
          <a:noFill/>
          <a:ln cap="flat" cmpd="sng" w="9525">
            <a:solidFill>
              <a:schemeClr val="dk1"/>
            </a:solidFill>
            <a:prstDash val="solid"/>
            <a:round/>
            <a:headEnd len="med" w="med" type="none"/>
            <a:tailEnd len="med" w="med" type="none"/>
          </a:ln>
        </p:spPr>
      </p:cxnSp>
      <p:pic>
        <p:nvPicPr>
          <p:cNvPr descr="Britain's Population started swelling. They need wood to keep warm, but they are running out of forests&#10;" id="612" name="Google Shape;612;p51"/>
          <p:cNvPicPr preferRelativeResize="0"/>
          <p:nvPr/>
        </p:nvPicPr>
        <p:blipFill>
          <a:blip r:embed="rId3">
            <a:alphaModFix/>
          </a:blip>
          <a:stretch>
            <a:fillRect/>
          </a:stretch>
        </p:blipFill>
        <p:spPr>
          <a:xfrm>
            <a:off x="249300" y="960865"/>
            <a:ext cx="1652700" cy="1652700"/>
          </a:xfrm>
          <a:prstGeom prst="roundRect">
            <a:avLst>
              <a:gd fmla="val 16667" name="adj"/>
            </a:avLst>
          </a:prstGeom>
          <a:solidFill>
            <a:srgbClr val="000000"/>
          </a:solidFill>
          <a:ln cap="flat" cmpd="sng" w="9525">
            <a:solidFill>
              <a:srgbClr val="FFFFFF"/>
            </a:solidFill>
            <a:prstDash val="solid"/>
            <a:round/>
            <a:headEnd len="sm" w="sm" type="none"/>
            <a:tailEnd len="sm" w="sm" type="none"/>
          </a:ln>
        </p:spPr>
      </p:pic>
      <p:pic>
        <p:nvPicPr>
          <p:cNvPr descr="People using coal to keep warm in the british industrial revolution" id="613" name="Google Shape;613;p51"/>
          <p:cNvPicPr preferRelativeResize="0"/>
          <p:nvPr/>
        </p:nvPicPr>
        <p:blipFill>
          <a:blip r:embed="rId4">
            <a:alphaModFix/>
          </a:blip>
          <a:stretch>
            <a:fillRect/>
          </a:stretch>
        </p:blipFill>
        <p:spPr>
          <a:xfrm>
            <a:off x="1145724" y="5326990"/>
            <a:ext cx="1512600" cy="1512600"/>
          </a:xfrm>
          <a:prstGeom prst="roundRect">
            <a:avLst>
              <a:gd fmla="val 16667" name="adj"/>
            </a:avLst>
          </a:prstGeom>
          <a:solidFill>
            <a:srgbClr val="000000"/>
          </a:solidFill>
          <a:ln cap="flat" cmpd="sng" w="9525">
            <a:solidFill>
              <a:srgbClr val="FFFFFF"/>
            </a:solidFill>
            <a:prstDash val="solid"/>
            <a:round/>
            <a:headEnd len="sm" w="sm" type="none"/>
            <a:tailEnd len="sm" w="sm" type="none"/>
          </a:ln>
        </p:spPr>
      </p:pic>
      <p:pic>
        <p:nvPicPr>
          <p:cNvPr descr="Around 1700 steam powered pistons start pumping water out of mine shafts.The first machines were very inefficient.&#10;" id="614" name="Google Shape;614;p51"/>
          <p:cNvPicPr preferRelativeResize="0"/>
          <p:nvPr/>
        </p:nvPicPr>
        <p:blipFill>
          <a:blip r:embed="rId5">
            <a:alphaModFix/>
          </a:blip>
          <a:stretch>
            <a:fillRect/>
          </a:stretch>
        </p:blipFill>
        <p:spPr>
          <a:xfrm>
            <a:off x="2279000" y="1006540"/>
            <a:ext cx="1512600" cy="1512600"/>
          </a:xfrm>
          <a:prstGeom prst="roundRect">
            <a:avLst>
              <a:gd fmla="val 16667" name="adj"/>
            </a:avLst>
          </a:prstGeom>
          <a:noFill/>
          <a:ln>
            <a:noFill/>
          </a:ln>
        </p:spPr>
      </p:pic>
      <p:pic>
        <p:nvPicPr>
          <p:cNvPr descr="They start connecting these engines to looms and gins revolutionized textile production&#10;" id="615" name="Google Shape;615;p51"/>
          <p:cNvPicPr preferRelativeResize="0"/>
          <p:nvPr/>
        </p:nvPicPr>
        <p:blipFill>
          <a:blip r:embed="rId6">
            <a:alphaModFix/>
          </a:blip>
          <a:stretch>
            <a:fillRect/>
          </a:stretch>
        </p:blipFill>
        <p:spPr>
          <a:xfrm>
            <a:off x="4690250" y="949465"/>
            <a:ext cx="1652700" cy="1652700"/>
          </a:xfrm>
          <a:prstGeom prst="roundRect">
            <a:avLst>
              <a:gd fmla="val 16667" name="adj"/>
            </a:avLst>
          </a:prstGeom>
          <a:noFill/>
          <a:ln>
            <a:noFill/>
          </a:ln>
        </p:spPr>
      </p:pic>
      <p:pic>
        <p:nvPicPr>
          <p:cNvPr descr="They start connecting these engines to looms and gins revolutionized textile production&#10;" id="616" name="Google Shape;616;p51"/>
          <p:cNvPicPr preferRelativeResize="0"/>
          <p:nvPr/>
        </p:nvPicPr>
        <p:blipFill>
          <a:blip r:embed="rId7">
            <a:alphaModFix/>
          </a:blip>
          <a:stretch>
            <a:fillRect/>
          </a:stretch>
        </p:blipFill>
        <p:spPr>
          <a:xfrm>
            <a:off x="5260575" y="5103490"/>
            <a:ext cx="1743300" cy="1743300"/>
          </a:xfrm>
          <a:prstGeom prst="roundRect">
            <a:avLst>
              <a:gd fmla="val 16667" name="adj"/>
            </a:avLst>
          </a:prstGeom>
          <a:solidFill>
            <a:srgbClr val="000000"/>
          </a:solidFill>
          <a:ln cap="flat" cmpd="sng" w="9525">
            <a:solidFill>
              <a:srgbClr val="FFFFFF"/>
            </a:solidFill>
            <a:prstDash val="solid"/>
            <a:round/>
            <a:headEnd len="sm" w="sm" type="none"/>
            <a:tailEnd len="sm" w="sm" type="none"/>
          </a:ln>
        </p:spPr>
      </p:pic>
      <p:pic>
        <p:nvPicPr>
          <p:cNvPr descr="In 1825 a British engineers connect a steam engine to a train of mine wagons full of coal &#10;" id="617" name="Google Shape;617;p51"/>
          <p:cNvPicPr preferRelativeResize="0"/>
          <p:nvPr/>
        </p:nvPicPr>
        <p:blipFill>
          <a:blip r:embed="rId8">
            <a:alphaModFix/>
          </a:blip>
          <a:stretch>
            <a:fillRect/>
          </a:stretch>
        </p:blipFill>
        <p:spPr>
          <a:xfrm>
            <a:off x="8476625" y="413365"/>
            <a:ext cx="1906500" cy="1906500"/>
          </a:xfrm>
          <a:prstGeom prst="roundRect">
            <a:avLst>
              <a:gd fmla="val 16667" name="adj"/>
            </a:avLst>
          </a:prstGeom>
          <a:solidFill>
            <a:srgbClr val="000000"/>
          </a:solidFill>
          <a:ln cap="flat" cmpd="sng" w="9525">
            <a:solidFill>
              <a:srgbClr val="FFFFFF"/>
            </a:solidFill>
            <a:prstDash val="solid"/>
            <a:round/>
            <a:headEnd len="sm" w="sm" type="none"/>
            <a:tailEnd len="sm" w="sm" type="none"/>
          </a:ln>
        </p:spPr>
      </p:pic>
      <p:pic>
        <p:nvPicPr>
          <p:cNvPr descr="In 1830 the first commercial railway line opened between Liverpool and Manchester &#10;" id="618" name="Google Shape;618;p51"/>
          <p:cNvPicPr preferRelativeResize="0"/>
          <p:nvPr/>
        </p:nvPicPr>
        <p:blipFill>
          <a:blip r:embed="rId9">
            <a:alphaModFix/>
          </a:blip>
          <a:stretch>
            <a:fillRect/>
          </a:stretch>
        </p:blipFill>
        <p:spPr>
          <a:xfrm>
            <a:off x="10033925" y="5168740"/>
            <a:ext cx="1612800" cy="1612800"/>
          </a:xfrm>
          <a:prstGeom prst="roundRect">
            <a:avLst>
              <a:gd fmla="val 16667" name="adj"/>
            </a:avLst>
          </a:prstGeom>
          <a:noFill/>
          <a:ln>
            <a:noFill/>
          </a:ln>
        </p:spPr>
      </p:pic>
      <p:pic>
        <p:nvPicPr>
          <p:cNvPr descr="British entrepreneurs start improving the machines.&#10;" id="619" name="Google Shape;619;p51"/>
          <p:cNvPicPr preferRelativeResize="0"/>
          <p:nvPr/>
        </p:nvPicPr>
        <p:blipFill>
          <a:blip r:embed="rId10">
            <a:alphaModFix/>
          </a:blip>
          <a:stretch>
            <a:fillRect/>
          </a:stretch>
        </p:blipFill>
        <p:spPr>
          <a:xfrm>
            <a:off x="3392025" y="5195050"/>
            <a:ext cx="1652700" cy="1652700"/>
          </a:xfrm>
          <a:prstGeom prst="roundRect">
            <a:avLst>
              <a:gd fmla="val 16667" name="adj"/>
            </a:avLst>
          </a:prstGeom>
          <a:solidFill>
            <a:srgbClr val="000000"/>
          </a:solidFill>
          <a:ln cap="flat" cmpd="sng" w="9525">
            <a:solidFill>
              <a:srgbClr val="FFFFFF"/>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0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0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0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0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52"/>
          <p:cNvSpPr txBox="1"/>
          <p:nvPr>
            <p:ph type="title"/>
          </p:nvPr>
        </p:nvSpPr>
        <p:spPr>
          <a:xfrm>
            <a:off x="545992" y="173613"/>
            <a:ext cx="11100000" cy="6057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US"/>
              <a:t>THE RACE IS ON</a:t>
            </a:r>
            <a:endParaRPr/>
          </a:p>
          <a:p>
            <a:pPr indent="0" lvl="0" marL="0" rtl="0" algn="l">
              <a:spcBef>
                <a:spcPts val="0"/>
              </a:spcBef>
              <a:spcAft>
                <a:spcPts val="0"/>
              </a:spcAft>
              <a:buNone/>
            </a:pPr>
            <a:r>
              <a:t/>
            </a:r>
            <a:endParaRPr/>
          </a:p>
        </p:txBody>
      </p:sp>
      <p:sp>
        <p:nvSpPr>
          <p:cNvPr id="626" name="Google Shape;626;p52"/>
          <p:cNvSpPr txBox="1"/>
          <p:nvPr>
            <p:ph idx="12" type="sldNum"/>
          </p:nvPr>
        </p:nvSpPr>
        <p:spPr>
          <a:xfrm>
            <a:off x="2349863" y="5246271"/>
            <a:ext cx="553500" cy="3693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US"/>
              <a:t>‹#›</a:t>
            </a:fld>
            <a:endParaRPr/>
          </a:p>
        </p:txBody>
      </p:sp>
      <p:sp>
        <p:nvSpPr>
          <p:cNvPr id="627" name="Google Shape;627;p52"/>
          <p:cNvSpPr/>
          <p:nvPr/>
        </p:nvSpPr>
        <p:spPr>
          <a:xfrm>
            <a:off x="714800" y="919025"/>
            <a:ext cx="9516900" cy="539700"/>
          </a:xfrm>
          <a:prstGeom prst="roundRect">
            <a:avLst>
              <a:gd fmla="val 7475" name="adj"/>
            </a:avLst>
          </a:prstGeom>
          <a:solidFill>
            <a:schemeClr val="accent4"/>
          </a:solidFill>
          <a:ln cap="flat" cmpd="sng" w="9525">
            <a:solidFill>
              <a:srgbClr val="FE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500">
                <a:solidFill>
                  <a:srgbClr val="FFFFFF"/>
                </a:solidFill>
                <a:latin typeface="Inter"/>
                <a:ea typeface="Inter"/>
                <a:cs typeface="Inter"/>
                <a:sym typeface="Inter"/>
              </a:rPr>
              <a:t>      Technological leaps happen suddenly. Whoever integrates that technology into their economy first, wins. </a:t>
            </a:r>
            <a:endParaRPr sz="1500">
              <a:solidFill>
                <a:srgbClr val="FFFFFF"/>
              </a:solidFill>
              <a:latin typeface="Inter"/>
              <a:ea typeface="Inter"/>
              <a:cs typeface="Inter"/>
              <a:sym typeface="Inter"/>
            </a:endParaRPr>
          </a:p>
        </p:txBody>
      </p:sp>
      <p:pic>
        <p:nvPicPr>
          <p:cNvPr id="628" name="Google Shape;628;p52"/>
          <p:cNvPicPr preferRelativeResize="0"/>
          <p:nvPr/>
        </p:nvPicPr>
        <p:blipFill>
          <a:blip r:embed="rId3">
            <a:alphaModFix/>
          </a:blip>
          <a:stretch>
            <a:fillRect/>
          </a:stretch>
        </p:blipFill>
        <p:spPr>
          <a:xfrm>
            <a:off x="770754" y="992075"/>
            <a:ext cx="393600" cy="393600"/>
          </a:xfrm>
          <a:prstGeom prst="rect">
            <a:avLst/>
          </a:prstGeom>
          <a:noFill/>
          <a:ln>
            <a:noFill/>
          </a:ln>
        </p:spPr>
      </p:pic>
      <p:sp>
        <p:nvSpPr>
          <p:cNvPr id="629" name="Google Shape;629;p52"/>
          <p:cNvSpPr/>
          <p:nvPr/>
        </p:nvSpPr>
        <p:spPr>
          <a:xfrm>
            <a:off x="277675" y="2141900"/>
            <a:ext cx="1840500" cy="4545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5F4F4"/>
                </a:solidFill>
                <a:latin typeface="Inter"/>
                <a:ea typeface="Inter"/>
                <a:cs typeface="Inter"/>
                <a:sym typeface="Inter"/>
              </a:rPr>
              <a:t>1st Industrial Revolution</a:t>
            </a:r>
            <a:endParaRPr sz="900">
              <a:solidFill>
                <a:srgbClr val="F5F4F4"/>
              </a:solidFill>
              <a:latin typeface="Inter"/>
              <a:ea typeface="Inter"/>
              <a:cs typeface="Inter"/>
              <a:sym typeface="Inter"/>
            </a:endParaRPr>
          </a:p>
        </p:txBody>
      </p:sp>
      <p:pic>
        <p:nvPicPr>
          <p:cNvPr id="630" name="Google Shape;630;p52"/>
          <p:cNvPicPr preferRelativeResize="0"/>
          <p:nvPr/>
        </p:nvPicPr>
        <p:blipFill>
          <a:blip r:embed="rId4">
            <a:alphaModFix/>
          </a:blip>
          <a:stretch>
            <a:fillRect/>
          </a:stretch>
        </p:blipFill>
        <p:spPr>
          <a:xfrm>
            <a:off x="923425" y="1657750"/>
            <a:ext cx="487575" cy="487575"/>
          </a:xfrm>
          <a:prstGeom prst="rect">
            <a:avLst/>
          </a:prstGeom>
          <a:noFill/>
          <a:ln>
            <a:noFill/>
          </a:ln>
        </p:spPr>
      </p:pic>
      <p:sp>
        <p:nvSpPr>
          <p:cNvPr id="631" name="Google Shape;631;p52"/>
          <p:cNvSpPr/>
          <p:nvPr/>
        </p:nvSpPr>
        <p:spPr>
          <a:xfrm>
            <a:off x="277675" y="2646000"/>
            <a:ext cx="1840500" cy="1094100"/>
          </a:xfrm>
          <a:prstGeom prst="roundRect">
            <a:avLst>
              <a:gd fmla="val 7475"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rgbClr val="F5F4F4"/>
                </a:solidFill>
                <a:latin typeface="Inter"/>
                <a:ea typeface="Inter"/>
                <a:cs typeface="Inter"/>
                <a:sym typeface="Inter"/>
              </a:rPr>
              <a:t>Steam Power</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 </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Water Power</a:t>
            </a:r>
            <a:endParaRPr sz="1200">
              <a:solidFill>
                <a:srgbClr val="F5F4F4"/>
              </a:solidFill>
              <a:latin typeface="Inter"/>
              <a:ea typeface="Inter"/>
              <a:cs typeface="Inter"/>
              <a:sym typeface="Inter"/>
            </a:endParaRPr>
          </a:p>
          <a:p>
            <a:pPr indent="0" lvl="0" marL="0" rtl="0" algn="ctr">
              <a:spcBef>
                <a:spcPts val="0"/>
              </a:spcBef>
              <a:spcAft>
                <a:spcPts val="0"/>
              </a:spcAft>
              <a:buNone/>
            </a:pPr>
            <a:r>
              <a:t/>
            </a:r>
            <a:endParaRPr sz="1200">
              <a:solidFill>
                <a:srgbClr val="F5F4F4"/>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US" sz="1200">
                <a:solidFill>
                  <a:srgbClr val="F5F4F4"/>
                </a:solidFill>
                <a:latin typeface="Inter"/>
                <a:ea typeface="Inter"/>
                <a:cs typeface="Inter"/>
                <a:sym typeface="Inter"/>
              </a:rPr>
              <a:t>Machinery development</a:t>
            </a:r>
            <a:endParaRPr sz="1200">
              <a:solidFill>
                <a:srgbClr val="F5F4F4"/>
              </a:solidFill>
              <a:latin typeface="Inter"/>
              <a:ea typeface="Inter"/>
              <a:cs typeface="Inter"/>
              <a:sym typeface="Inter"/>
            </a:endParaRPr>
          </a:p>
        </p:txBody>
      </p:sp>
      <p:sp>
        <p:nvSpPr>
          <p:cNvPr id="632" name="Google Shape;632;p52"/>
          <p:cNvSpPr/>
          <p:nvPr/>
        </p:nvSpPr>
        <p:spPr>
          <a:xfrm>
            <a:off x="255688" y="4891438"/>
            <a:ext cx="1840500" cy="1528800"/>
          </a:xfrm>
          <a:prstGeom prst="roundRect">
            <a:avLst>
              <a:gd fmla="val 7475"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rgbClr val="F5F4F4"/>
                </a:solidFill>
                <a:latin typeface="Inter"/>
                <a:ea typeface="Inter"/>
                <a:cs typeface="Inter"/>
                <a:sym typeface="Inter"/>
              </a:rPr>
              <a:t>Railroads</a:t>
            </a:r>
            <a:endParaRPr sz="1200">
              <a:solidFill>
                <a:srgbClr val="F5F4F4"/>
              </a:solidFill>
              <a:latin typeface="Inter"/>
              <a:ea typeface="Inter"/>
              <a:cs typeface="Inter"/>
              <a:sym typeface="Inter"/>
            </a:endParaRPr>
          </a:p>
          <a:p>
            <a:pPr indent="0" lvl="0" marL="0" rtl="0" algn="ctr">
              <a:spcBef>
                <a:spcPts val="0"/>
              </a:spcBef>
              <a:spcAft>
                <a:spcPts val="0"/>
              </a:spcAft>
              <a:buNone/>
            </a:pPr>
            <a:r>
              <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Steel production</a:t>
            </a:r>
            <a:endParaRPr sz="1200">
              <a:solidFill>
                <a:srgbClr val="F5F4F4"/>
              </a:solidFill>
              <a:latin typeface="Inter"/>
              <a:ea typeface="Inter"/>
              <a:cs typeface="Inter"/>
              <a:sym typeface="Inter"/>
            </a:endParaRPr>
          </a:p>
          <a:p>
            <a:pPr indent="0" lvl="0" marL="0" rtl="0" algn="ctr">
              <a:spcBef>
                <a:spcPts val="0"/>
              </a:spcBef>
              <a:spcAft>
                <a:spcPts val="0"/>
              </a:spcAft>
              <a:buNone/>
            </a:pPr>
            <a:r>
              <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Telegram communication</a:t>
            </a:r>
            <a:endParaRPr sz="1200">
              <a:solidFill>
                <a:srgbClr val="F5F4F4"/>
              </a:solidFill>
              <a:latin typeface="Inter"/>
              <a:ea typeface="Inter"/>
              <a:cs typeface="Inter"/>
              <a:sym typeface="Inter"/>
            </a:endParaRPr>
          </a:p>
          <a:p>
            <a:pPr indent="0" lvl="0" marL="0" rtl="0" algn="ctr">
              <a:spcBef>
                <a:spcPts val="0"/>
              </a:spcBef>
              <a:spcAft>
                <a:spcPts val="0"/>
              </a:spcAft>
              <a:buNone/>
            </a:pPr>
            <a:r>
              <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Electrification</a:t>
            </a:r>
            <a:endParaRPr sz="1200">
              <a:solidFill>
                <a:srgbClr val="F5F4F4"/>
              </a:solidFill>
              <a:latin typeface="Inter"/>
              <a:ea typeface="Inter"/>
              <a:cs typeface="Inter"/>
              <a:sym typeface="Inter"/>
            </a:endParaRPr>
          </a:p>
        </p:txBody>
      </p:sp>
      <p:sp>
        <p:nvSpPr>
          <p:cNvPr id="633" name="Google Shape;633;p52"/>
          <p:cNvSpPr/>
          <p:nvPr/>
        </p:nvSpPr>
        <p:spPr>
          <a:xfrm>
            <a:off x="299650" y="4410075"/>
            <a:ext cx="1840500" cy="4545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5F4F4"/>
                </a:solidFill>
                <a:latin typeface="Inter"/>
                <a:ea typeface="Inter"/>
                <a:cs typeface="Inter"/>
                <a:sym typeface="Inter"/>
              </a:rPr>
              <a:t>2nd Industrial Revolution</a:t>
            </a:r>
            <a:endParaRPr sz="900">
              <a:solidFill>
                <a:srgbClr val="F5F4F4"/>
              </a:solidFill>
              <a:latin typeface="Inter"/>
              <a:ea typeface="Inter"/>
              <a:cs typeface="Inter"/>
              <a:sym typeface="Inter"/>
            </a:endParaRPr>
          </a:p>
        </p:txBody>
      </p:sp>
      <p:pic>
        <p:nvPicPr>
          <p:cNvPr id="634" name="Google Shape;634;p52"/>
          <p:cNvPicPr preferRelativeResize="0"/>
          <p:nvPr/>
        </p:nvPicPr>
        <p:blipFill>
          <a:blip r:embed="rId5">
            <a:alphaModFix/>
          </a:blip>
          <a:stretch>
            <a:fillRect/>
          </a:stretch>
        </p:blipFill>
        <p:spPr>
          <a:xfrm>
            <a:off x="953988" y="3895312"/>
            <a:ext cx="487575" cy="487575"/>
          </a:xfrm>
          <a:prstGeom prst="rect">
            <a:avLst/>
          </a:prstGeom>
          <a:noFill/>
          <a:ln>
            <a:noFill/>
          </a:ln>
        </p:spPr>
      </p:pic>
      <p:sp>
        <p:nvSpPr>
          <p:cNvPr id="635" name="Google Shape;635;p52"/>
          <p:cNvSpPr/>
          <p:nvPr/>
        </p:nvSpPr>
        <p:spPr>
          <a:xfrm>
            <a:off x="2349863" y="3730475"/>
            <a:ext cx="1840500" cy="1763700"/>
          </a:xfrm>
          <a:prstGeom prst="roundRect">
            <a:avLst>
              <a:gd fmla="val 7475"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200">
                <a:solidFill>
                  <a:srgbClr val="F5F4F4"/>
                </a:solidFill>
                <a:latin typeface="Inter"/>
                <a:ea typeface="Inter"/>
                <a:cs typeface="Inter"/>
                <a:sym typeface="Inter"/>
              </a:rPr>
              <a:t>Telecommunications</a:t>
            </a:r>
            <a:endParaRPr sz="1200">
              <a:solidFill>
                <a:srgbClr val="F5F4F4"/>
              </a:solidFill>
              <a:latin typeface="Inter"/>
              <a:ea typeface="Inter"/>
              <a:cs typeface="Inter"/>
              <a:sym typeface="Inter"/>
            </a:endParaRPr>
          </a:p>
          <a:p>
            <a:pPr indent="0" lvl="0" marL="0" rtl="0" algn="ctr">
              <a:spcBef>
                <a:spcPts val="0"/>
              </a:spcBef>
              <a:spcAft>
                <a:spcPts val="0"/>
              </a:spcAft>
              <a:buNone/>
            </a:pPr>
            <a:r>
              <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Internet </a:t>
            </a:r>
            <a:endParaRPr sz="1200">
              <a:solidFill>
                <a:srgbClr val="F5F4F4"/>
              </a:solidFill>
              <a:latin typeface="Inter"/>
              <a:ea typeface="Inter"/>
              <a:cs typeface="Inter"/>
              <a:sym typeface="Inter"/>
            </a:endParaRPr>
          </a:p>
          <a:p>
            <a:pPr indent="0" lvl="0" marL="0" rtl="0" algn="ctr">
              <a:spcBef>
                <a:spcPts val="0"/>
              </a:spcBef>
              <a:spcAft>
                <a:spcPts val="0"/>
              </a:spcAft>
              <a:buNone/>
            </a:pPr>
            <a:r>
              <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First generation Satellites </a:t>
            </a:r>
            <a:endParaRPr sz="1200">
              <a:solidFill>
                <a:srgbClr val="F5F4F4"/>
              </a:solidFill>
              <a:latin typeface="Inter"/>
              <a:ea typeface="Inter"/>
              <a:cs typeface="Inter"/>
              <a:sym typeface="Inter"/>
            </a:endParaRPr>
          </a:p>
          <a:p>
            <a:pPr indent="0" lvl="0" marL="0" rtl="0" algn="ctr">
              <a:spcBef>
                <a:spcPts val="0"/>
              </a:spcBef>
              <a:spcAft>
                <a:spcPts val="0"/>
              </a:spcAft>
              <a:buNone/>
            </a:pPr>
            <a:r>
              <a:t/>
            </a:r>
            <a:endParaRPr sz="1200">
              <a:solidFill>
                <a:srgbClr val="F5F4F4"/>
              </a:solidFill>
              <a:latin typeface="Inter"/>
              <a:ea typeface="Inter"/>
              <a:cs typeface="Inter"/>
              <a:sym typeface="Inter"/>
            </a:endParaRPr>
          </a:p>
          <a:p>
            <a:pPr indent="0" lvl="0" marL="0" rtl="0" algn="ctr">
              <a:spcBef>
                <a:spcPts val="0"/>
              </a:spcBef>
              <a:spcAft>
                <a:spcPts val="0"/>
              </a:spcAft>
              <a:buNone/>
            </a:pPr>
            <a:r>
              <a:rPr lang="en-US" sz="1200">
                <a:solidFill>
                  <a:srgbClr val="F5F4F4"/>
                </a:solidFill>
                <a:latin typeface="Inter"/>
                <a:ea typeface="Inter"/>
                <a:cs typeface="Inter"/>
                <a:sym typeface="Inter"/>
              </a:rPr>
              <a:t>First gen Robotics</a:t>
            </a:r>
            <a:endParaRPr sz="1200">
              <a:solidFill>
                <a:srgbClr val="F5F4F4"/>
              </a:solidFill>
              <a:latin typeface="Inter"/>
              <a:ea typeface="Inter"/>
              <a:cs typeface="Inter"/>
              <a:sym typeface="Inter"/>
            </a:endParaRPr>
          </a:p>
        </p:txBody>
      </p:sp>
      <p:sp>
        <p:nvSpPr>
          <p:cNvPr id="636" name="Google Shape;636;p52"/>
          <p:cNvSpPr/>
          <p:nvPr/>
        </p:nvSpPr>
        <p:spPr>
          <a:xfrm>
            <a:off x="2349863" y="3213238"/>
            <a:ext cx="1840500" cy="4545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5F4F4"/>
                </a:solidFill>
                <a:latin typeface="Inter"/>
                <a:ea typeface="Inter"/>
                <a:cs typeface="Inter"/>
                <a:sym typeface="Inter"/>
              </a:rPr>
              <a:t>3rd Industrial Revolution</a:t>
            </a:r>
            <a:endParaRPr sz="900">
              <a:solidFill>
                <a:srgbClr val="F5F4F4"/>
              </a:solidFill>
              <a:latin typeface="Inter"/>
              <a:ea typeface="Inter"/>
              <a:cs typeface="Inter"/>
              <a:sym typeface="Inter"/>
            </a:endParaRPr>
          </a:p>
        </p:txBody>
      </p:sp>
      <p:pic>
        <p:nvPicPr>
          <p:cNvPr id="637" name="Google Shape;637;p52"/>
          <p:cNvPicPr preferRelativeResize="0"/>
          <p:nvPr/>
        </p:nvPicPr>
        <p:blipFill>
          <a:blip r:embed="rId5">
            <a:alphaModFix/>
          </a:blip>
          <a:stretch>
            <a:fillRect/>
          </a:stretch>
        </p:blipFill>
        <p:spPr>
          <a:xfrm>
            <a:off x="3017550" y="2662637"/>
            <a:ext cx="487575" cy="487575"/>
          </a:xfrm>
          <a:prstGeom prst="rect">
            <a:avLst/>
          </a:prstGeom>
          <a:noFill/>
          <a:ln>
            <a:noFill/>
          </a:ln>
        </p:spPr>
      </p:pic>
      <p:sp>
        <p:nvSpPr>
          <p:cNvPr id="638" name="Google Shape;638;p52"/>
          <p:cNvSpPr/>
          <p:nvPr/>
        </p:nvSpPr>
        <p:spPr>
          <a:xfrm>
            <a:off x="4404800" y="2546025"/>
            <a:ext cx="344400" cy="3423300"/>
          </a:xfrm>
          <a:prstGeom prst="rightBrace">
            <a:avLst>
              <a:gd fmla="val 50000" name="adj1"/>
              <a:gd fmla="val 50855" name="adj2"/>
            </a:avLst>
          </a:prstGeom>
          <a:no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Calibri"/>
              <a:ea typeface="Calibri"/>
              <a:cs typeface="Calibri"/>
              <a:sym typeface="Calibri"/>
            </a:endParaRPr>
          </a:p>
        </p:txBody>
      </p:sp>
      <p:sp>
        <p:nvSpPr>
          <p:cNvPr id="639" name="Google Shape;639;p52"/>
          <p:cNvSpPr/>
          <p:nvPr/>
        </p:nvSpPr>
        <p:spPr>
          <a:xfrm>
            <a:off x="5133975" y="3396119"/>
            <a:ext cx="502500" cy="491700"/>
          </a:xfrm>
          <a:prstGeom prst="roundRect">
            <a:avLst>
              <a:gd fmla="val 16667" name="adj"/>
            </a:avLst>
          </a:prstGeom>
          <a:solidFill>
            <a:srgbClr val="21212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900">
              <a:solidFill>
                <a:srgbClr val="FFFFFF"/>
              </a:solidFill>
              <a:latin typeface="Inter"/>
              <a:ea typeface="Inter"/>
              <a:cs typeface="Inter"/>
              <a:sym typeface="Inter"/>
            </a:endParaRPr>
          </a:p>
        </p:txBody>
      </p:sp>
      <p:sp>
        <p:nvSpPr>
          <p:cNvPr id="640" name="Google Shape;640;p52"/>
          <p:cNvSpPr/>
          <p:nvPr/>
        </p:nvSpPr>
        <p:spPr>
          <a:xfrm>
            <a:off x="5136925" y="2646621"/>
            <a:ext cx="502500" cy="491700"/>
          </a:xfrm>
          <a:prstGeom prst="roundRect">
            <a:avLst>
              <a:gd fmla="val 16667" name="adj"/>
            </a:avLst>
          </a:prstGeom>
          <a:solidFill>
            <a:srgbClr val="21212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900">
              <a:solidFill>
                <a:srgbClr val="FFFFFF"/>
              </a:solidFill>
              <a:latin typeface="Inter"/>
              <a:ea typeface="Inter"/>
              <a:cs typeface="Inter"/>
              <a:sym typeface="Inter"/>
            </a:endParaRPr>
          </a:p>
        </p:txBody>
      </p:sp>
      <p:sp>
        <p:nvSpPr>
          <p:cNvPr id="641" name="Google Shape;641;p52"/>
          <p:cNvSpPr/>
          <p:nvPr/>
        </p:nvSpPr>
        <p:spPr>
          <a:xfrm>
            <a:off x="5112225" y="4994869"/>
            <a:ext cx="502500" cy="491700"/>
          </a:xfrm>
          <a:prstGeom prst="roundRect">
            <a:avLst>
              <a:gd fmla="val 16667" name="adj"/>
            </a:avLst>
          </a:prstGeom>
          <a:solidFill>
            <a:srgbClr val="21212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900">
              <a:solidFill>
                <a:srgbClr val="FFFFFF"/>
              </a:solidFill>
              <a:latin typeface="Inter"/>
              <a:ea typeface="Inter"/>
              <a:cs typeface="Inter"/>
              <a:sym typeface="Inter"/>
            </a:endParaRPr>
          </a:p>
        </p:txBody>
      </p:sp>
      <p:sp>
        <p:nvSpPr>
          <p:cNvPr id="642" name="Google Shape;642;p52"/>
          <p:cNvSpPr/>
          <p:nvPr/>
        </p:nvSpPr>
        <p:spPr>
          <a:xfrm>
            <a:off x="5133975" y="4201035"/>
            <a:ext cx="502500" cy="491700"/>
          </a:xfrm>
          <a:prstGeom prst="roundRect">
            <a:avLst>
              <a:gd fmla="val 16667" name="adj"/>
            </a:avLst>
          </a:prstGeom>
          <a:solidFill>
            <a:srgbClr val="21212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900">
              <a:solidFill>
                <a:srgbClr val="FFFFFF"/>
              </a:solidFill>
              <a:latin typeface="Inter"/>
              <a:ea typeface="Inter"/>
              <a:cs typeface="Inter"/>
              <a:sym typeface="Inter"/>
            </a:endParaRPr>
          </a:p>
        </p:txBody>
      </p:sp>
      <p:sp>
        <p:nvSpPr>
          <p:cNvPr id="643" name="Google Shape;643;p52"/>
          <p:cNvSpPr/>
          <p:nvPr/>
        </p:nvSpPr>
        <p:spPr>
          <a:xfrm>
            <a:off x="5693192" y="4116703"/>
            <a:ext cx="2950800" cy="636000"/>
          </a:xfrm>
          <a:prstGeom prst="roundRect">
            <a:avLst>
              <a:gd fmla="val 16667" name="adj"/>
            </a:avLst>
          </a:prstGeom>
          <a:solidFill>
            <a:srgbClr val="001E8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Automation </a:t>
            </a:r>
            <a:endParaRPr b="1" sz="1200">
              <a:solidFill>
                <a:srgbClr val="FFFFFF"/>
              </a:solidFill>
              <a:latin typeface="Inter"/>
              <a:ea typeface="Inter"/>
              <a:cs typeface="Inter"/>
              <a:sym typeface="Inter"/>
            </a:endParaRPr>
          </a:p>
          <a:p>
            <a:pPr indent="0" lvl="0" marL="0" rtl="0" algn="ctr">
              <a:spcBef>
                <a:spcPts val="0"/>
              </a:spcBef>
              <a:spcAft>
                <a:spcPts val="0"/>
              </a:spcAft>
              <a:buNone/>
            </a:pPr>
            <a:r>
              <a:rPr b="1" i="1" lang="en-US" sz="1200">
                <a:solidFill>
                  <a:srgbClr val="FFFFFF"/>
                </a:solidFill>
                <a:latin typeface="Inter"/>
                <a:ea typeface="Inter"/>
                <a:cs typeface="Inter"/>
                <a:sym typeface="Inter"/>
              </a:rPr>
              <a:t>(Artificial Intelligence and  Robotics)</a:t>
            </a:r>
            <a:endParaRPr b="1" i="1" sz="900">
              <a:solidFill>
                <a:srgbClr val="FFFFFF"/>
              </a:solidFill>
              <a:latin typeface="Inter"/>
              <a:ea typeface="Inter"/>
              <a:cs typeface="Inter"/>
              <a:sym typeface="Inter"/>
            </a:endParaRPr>
          </a:p>
        </p:txBody>
      </p:sp>
      <p:sp>
        <p:nvSpPr>
          <p:cNvPr id="644" name="Google Shape;644;p52"/>
          <p:cNvSpPr/>
          <p:nvPr/>
        </p:nvSpPr>
        <p:spPr>
          <a:xfrm>
            <a:off x="5693192" y="3342150"/>
            <a:ext cx="2950800" cy="636000"/>
          </a:xfrm>
          <a:prstGeom prst="roundRect">
            <a:avLst>
              <a:gd fmla="val 16667" name="adj"/>
            </a:avLst>
          </a:prstGeom>
          <a:solidFill>
            <a:srgbClr val="001E8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Advanced  Manufacturing </a:t>
            </a:r>
            <a:endParaRPr sz="900">
              <a:solidFill>
                <a:srgbClr val="FFFFFF"/>
              </a:solidFill>
              <a:latin typeface="Inter"/>
              <a:ea typeface="Inter"/>
              <a:cs typeface="Inter"/>
              <a:sym typeface="Inter"/>
            </a:endParaRPr>
          </a:p>
        </p:txBody>
      </p:sp>
      <p:sp>
        <p:nvSpPr>
          <p:cNvPr id="645" name="Google Shape;645;p52"/>
          <p:cNvSpPr/>
          <p:nvPr/>
        </p:nvSpPr>
        <p:spPr>
          <a:xfrm>
            <a:off x="5693192" y="2567596"/>
            <a:ext cx="2950800" cy="636000"/>
          </a:xfrm>
          <a:prstGeom prst="roundRect">
            <a:avLst>
              <a:gd fmla="val 16667" name="adj"/>
            </a:avLst>
          </a:prstGeom>
          <a:solidFill>
            <a:srgbClr val="001E8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Space </a:t>
            </a:r>
            <a:endParaRPr sz="900">
              <a:solidFill>
                <a:srgbClr val="FFFFFF"/>
              </a:solidFill>
              <a:latin typeface="Inter"/>
              <a:ea typeface="Inter"/>
              <a:cs typeface="Inter"/>
              <a:sym typeface="Inter"/>
            </a:endParaRPr>
          </a:p>
        </p:txBody>
      </p:sp>
      <p:sp>
        <p:nvSpPr>
          <p:cNvPr id="646" name="Google Shape;646;p52"/>
          <p:cNvSpPr/>
          <p:nvPr/>
        </p:nvSpPr>
        <p:spPr>
          <a:xfrm>
            <a:off x="5693192" y="4891257"/>
            <a:ext cx="2950800" cy="636000"/>
          </a:xfrm>
          <a:prstGeom prst="roundRect">
            <a:avLst>
              <a:gd fmla="val 16667" name="adj"/>
            </a:avLst>
          </a:prstGeom>
          <a:solidFill>
            <a:srgbClr val="001E8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Sustainable Energy Systems</a:t>
            </a:r>
            <a:endParaRPr sz="900">
              <a:solidFill>
                <a:srgbClr val="FFFFFF"/>
              </a:solidFill>
              <a:latin typeface="Inter"/>
              <a:ea typeface="Inter"/>
              <a:cs typeface="Inter"/>
              <a:sym typeface="Inter"/>
            </a:endParaRPr>
          </a:p>
        </p:txBody>
      </p:sp>
      <p:pic>
        <p:nvPicPr>
          <p:cNvPr id="647" name="Google Shape;647;p52"/>
          <p:cNvPicPr preferRelativeResize="0"/>
          <p:nvPr/>
        </p:nvPicPr>
        <p:blipFill>
          <a:blip r:embed="rId6">
            <a:alphaModFix/>
          </a:blip>
          <a:stretch>
            <a:fillRect/>
          </a:stretch>
        </p:blipFill>
        <p:spPr>
          <a:xfrm>
            <a:off x="5193850" y="4249935"/>
            <a:ext cx="405300" cy="405300"/>
          </a:xfrm>
          <a:prstGeom prst="rect">
            <a:avLst/>
          </a:prstGeom>
          <a:noFill/>
          <a:ln>
            <a:noFill/>
          </a:ln>
        </p:spPr>
      </p:pic>
      <p:pic>
        <p:nvPicPr>
          <p:cNvPr id="648" name="Google Shape;648;p52"/>
          <p:cNvPicPr preferRelativeResize="0"/>
          <p:nvPr/>
        </p:nvPicPr>
        <p:blipFill>
          <a:blip r:embed="rId7">
            <a:alphaModFix/>
          </a:blip>
          <a:stretch>
            <a:fillRect/>
          </a:stretch>
        </p:blipFill>
        <p:spPr>
          <a:xfrm>
            <a:off x="5191377" y="2695544"/>
            <a:ext cx="393600" cy="393600"/>
          </a:xfrm>
          <a:prstGeom prst="rect">
            <a:avLst/>
          </a:prstGeom>
          <a:noFill/>
          <a:ln>
            <a:noFill/>
          </a:ln>
        </p:spPr>
      </p:pic>
      <p:pic>
        <p:nvPicPr>
          <p:cNvPr id="649" name="Google Shape;649;p52"/>
          <p:cNvPicPr preferRelativeResize="0"/>
          <p:nvPr/>
        </p:nvPicPr>
        <p:blipFill>
          <a:blip r:embed="rId8">
            <a:alphaModFix/>
          </a:blip>
          <a:stretch>
            <a:fillRect/>
          </a:stretch>
        </p:blipFill>
        <p:spPr>
          <a:xfrm>
            <a:off x="5166677" y="5043771"/>
            <a:ext cx="393600" cy="393600"/>
          </a:xfrm>
          <a:prstGeom prst="rect">
            <a:avLst/>
          </a:prstGeom>
          <a:noFill/>
          <a:ln>
            <a:noFill/>
          </a:ln>
        </p:spPr>
      </p:pic>
      <p:pic>
        <p:nvPicPr>
          <p:cNvPr id="650" name="Google Shape;650;p52"/>
          <p:cNvPicPr preferRelativeResize="0"/>
          <p:nvPr/>
        </p:nvPicPr>
        <p:blipFill>
          <a:blip r:embed="rId9">
            <a:alphaModFix/>
          </a:blip>
          <a:stretch>
            <a:fillRect/>
          </a:stretch>
        </p:blipFill>
        <p:spPr>
          <a:xfrm>
            <a:off x="5192325" y="3474032"/>
            <a:ext cx="405300" cy="405300"/>
          </a:xfrm>
          <a:prstGeom prst="rect">
            <a:avLst/>
          </a:prstGeom>
          <a:noFill/>
          <a:ln>
            <a:noFill/>
          </a:ln>
        </p:spPr>
      </p:pic>
      <p:sp>
        <p:nvSpPr>
          <p:cNvPr id="651" name="Google Shape;651;p52"/>
          <p:cNvSpPr/>
          <p:nvPr/>
        </p:nvSpPr>
        <p:spPr>
          <a:xfrm>
            <a:off x="6266400" y="1928857"/>
            <a:ext cx="1840500" cy="454500"/>
          </a:xfrm>
          <a:prstGeom prst="roundRect">
            <a:avLst>
              <a:gd fmla="val 20244" name="adj"/>
            </a:avLst>
          </a:pr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5F4F4"/>
                </a:solidFill>
                <a:latin typeface="Inter"/>
                <a:ea typeface="Inter"/>
                <a:cs typeface="Inter"/>
                <a:sym typeface="Inter"/>
              </a:rPr>
              <a:t>4th Industrial Revolution</a:t>
            </a:r>
            <a:endParaRPr sz="900">
              <a:solidFill>
                <a:srgbClr val="F5F4F4"/>
              </a:solidFill>
              <a:latin typeface="Inter"/>
              <a:ea typeface="Inter"/>
              <a:cs typeface="Inter"/>
              <a:sym typeface="Inter"/>
            </a:endParaRPr>
          </a:p>
        </p:txBody>
      </p:sp>
      <p:sp>
        <p:nvSpPr>
          <p:cNvPr id="652" name="Google Shape;652;p52"/>
          <p:cNvSpPr/>
          <p:nvPr/>
        </p:nvSpPr>
        <p:spPr>
          <a:xfrm>
            <a:off x="5098580" y="5701062"/>
            <a:ext cx="502500" cy="491700"/>
          </a:xfrm>
          <a:prstGeom prst="roundRect">
            <a:avLst>
              <a:gd fmla="val 16667" name="adj"/>
            </a:avLst>
          </a:prstGeom>
          <a:solidFill>
            <a:srgbClr val="21212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900">
              <a:solidFill>
                <a:srgbClr val="FFFFFF"/>
              </a:solidFill>
              <a:latin typeface="Inter"/>
              <a:ea typeface="Inter"/>
              <a:cs typeface="Inter"/>
              <a:sym typeface="Inter"/>
            </a:endParaRPr>
          </a:p>
        </p:txBody>
      </p:sp>
      <p:sp>
        <p:nvSpPr>
          <p:cNvPr id="653" name="Google Shape;653;p52"/>
          <p:cNvSpPr/>
          <p:nvPr/>
        </p:nvSpPr>
        <p:spPr>
          <a:xfrm>
            <a:off x="5693192" y="5665811"/>
            <a:ext cx="2950800" cy="636000"/>
          </a:xfrm>
          <a:prstGeom prst="roundRect">
            <a:avLst>
              <a:gd fmla="val 16667" name="adj"/>
            </a:avLst>
          </a:prstGeom>
          <a:solidFill>
            <a:srgbClr val="001E8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Quantum Computing</a:t>
            </a:r>
            <a:endParaRPr sz="900">
              <a:solidFill>
                <a:srgbClr val="FFFFFF"/>
              </a:solidFill>
              <a:latin typeface="Inter"/>
              <a:ea typeface="Inter"/>
              <a:cs typeface="Inter"/>
              <a:sym typeface="Inter"/>
            </a:endParaRPr>
          </a:p>
        </p:txBody>
      </p:sp>
      <p:pic>
        <p:nvPicPr>
          <p:cNvPr id="654" name="Google Shape;654;p52" title="quantum.png"/>
          <p:cNvPicPr preferRelativeResize="0"/>
          <p:nvPr/>
        </p:nvPicPr>
        <p:blipFill>
          <a:blip r:embed="rId10">
            <a:alphaModFix/>
          </a:blip>
          <a:stretch>
            <a:fillRect/>
          </a:stretch>
        </p:blipFill>
        <p:spPr>
          <a:xfrm>
            <a:off x="5177635" y="5788696"/>
            <a:ext cx="344400" cy="344400"/>
          </a:xfrm>
          <a:prstGeom prst="rect">
            <a:avLst/>
          </a:prstGeom>
          <a:noFill/>
          <a:ln>
            <a:noFill/>
          </a:ln>
        </p:spPr>
      </p:pic>
      <p:sp>
        <p:nvSpPr>
          <p:cNvPr id="655" name="Google Shape;655;p52"/>
          <p:cNvSpPr/>
          <p:nvPr/>
        </p:nvSpPr>
        <p:spPr>
          <a:xfrm>
            <a:off x="5694780" y="4891257"/>
            <a:ext cx="2950800" cy="636000"/>
          </a:xfrm>
          <a:prstGeom prst="roundRect">
            <a:avLst>
              <a:gd fmla="val 16667" name="adj"/>
            </a:avLst>
          </a:prstGeom>
          <a:solidFill>
            <a:srgbClr val="6AA84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Sustainable Energy Systems</a:t>
            </a:r>
            <a:endParaRPr sz="900">
              <a:solidFill>
                <a:srgbClr val="FFFFFF"/>
              </a:solidFill>
              <a:latin typeface="Inter"/>
              <a:ea typeface="Inter"/>
              <a:cs typeface="Inter"/>
              <a:sym typeface="Inter"/>
            </a:endParaRPr>
          </a:p>
        </p:txBody>
      </p:sp>
      <p:sp>
        <p:nvSpPr>
          <p:cNvPr id="656" name="Google Shape;656;p52"/>
          <p:cNvSpPr/>
          <p:nvPr/>
        </p:nvSpPr>
        <p:spPr>
          <a:xfrm flipH="1">
            <a:off x="8725625" y="1928850"/>
            <a:ext cx="487500" cy="4940700"/>
          </a:xfrm>
          <a:prstGeom prst="rightBrace">
            <a:avLst>
              <a:gd fmla="val 50000" name="adj1"/>
              <a:gd fmla="val 50066" name="adj2"/>
            </a:avLst>
          </a:prstGeom>
          <a:no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Calibri"/>
              <a:ea typeface="Calibri"/>
              <a:cs typeface="Calibri"/>
              <a:sym typeface="Calibri"/>
            </a:endParaRPr>
          </a:p>
        </p:txBody>
      </p:sp>
      <p:pic>
        <p:nvPicPr>
          <p:cNvPr id="657" name="Google Shape;657;p52" title="Screenshot 2026-02-12 at 16.25.23.png"/>
          <p:cNvPicPr preferRelativeResize="0"/>
          <p:nvPr/>
        </p:nvPicPr>
        <p:blipFill>
          <a:blip r:embed="rId11">
            <a:alphaModFix/>
          </a:blip>
          <a:stretch>
            <a:fillRect/>
          </a:stretch>
        </p:blipFill>
        <p:spPr>
          <a:xfrm>
            <a:off x="10279047" y="1232725"/>
            <a:ext cx="1316429" cy="405300"/>
          </a:xfrm>
          <a:prstGeom prst="rect">
            <a:avLst/>
          </a:prstGeom>
          <a:noFill/>
          <a:ln>
            <a:noFill/>
          </a:ln>
        </p:spPr>
      </p:pic>
      <p:sp>
        <p:nvSpPr>
          <p:cNvPr id="658" name="Google Shape;658;p52"/>
          <p:cNvSpPr/>
          <p:nvPr/>
        </p:nvSpPr>
        <p:spPr>
          <a:xfrm>
            <a:off x="9426992" y="1672763"/>
            <a:ext cx="2950800" cy="636000"/>
          </a:xfrm>
          <a:prstGeom prst="roundRect">
            <a:avLst>
              <a:gd fmla="val 16667" name="adj"/>
            </a:avLst>
          </a:prstGeom>
          <a:solidFill>
            <a:srgbClr val="6AA84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Offshore wind farms</a:t>
            </a:r>
            <a:endParaRPr sz="900">
              <a:solidFill>
                <a:srgbClr val="FFFFFF"/>
              </a:solidFill>
              <a:latin typeface="Inter"/>
              <a:ea typeface="Inter"/>
              <a:cs typeface="Inter"/>
              <a:sym typeface="Inter"/>
            </a:endParaRPr>
          </a:p>
        </p:txBody>
      </p:sp>
      <p:sp>
        <p:nvSpPr>
          <p:cNvPr id="659" name="Google Shape;659;p52"/>
          <p:cNvSpPr/>
          <p:nvPr/>
        </p:nvSpPr>
        <p:spPr>
          <a:xfrm>
            <a:off x="9497402" y="3011094"/>
            <a:ext cx="2950800" cy="636000"/>
          </a:xfrm>
          <a:prstGeom prst="roundRect">
            <a:avLst>
              <a:gd fmla="val 16667" name="adj"/>
            </a:avLst>
          </a:prstGeom>
          <a:solidFill>
            <a:srgbClr val="6AA84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Hydropower</a:t>
            </a:r>
            <a:endParaRPr sz="900">
              <a:solidFill>
                <a:srgbClr val="FFFFFF"/>
              </a:solidFill>
              <a:latin typeface="Inter"/>
              <a:ea typeface="Inter"/>
              <a:cs typeface="Inter"/>
              <a:sym typeface="Inter"/>
            </a:endParaRPr>
          </a:p>
        </p:txBody>
      </p:sp>
      <p:sp>
        <p:nvSpPr>
          <p:cNvPr id="660" name="Google Shape;660;p52"/>
          <p:cNvSpPr/>
          <p:nvPr/>
        </p:nvSpPr>
        <p:spPr>
          <a:xfrm>
            <a:off x="9421202" y="4279762"/>
            <a:ext cx="2950800" cy="636000"/>
          </a:xfrm>
          <a:prstGeom prst="roundRect">
            <a:avLst>
              <a:gd fmla="val 16667" name="adj"/>
            </a:avLst>
          </a:prstGeom>
          <a:solidFill>
            <a:srgbClr val="6AA84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Bioenergy</a:t>
            </a:r>
            <a:endParaRPr sz="900">
              <a:solidFill>
                <a:srgbClr val="FFFFFF"/>
              </a:solidFill>
              <a:latin typeface="Inter"/>
              <a:ea typeface="Inter"/>
              <a:cs typeface="Inter"/>
              <a:sym typeface="Inter"/>
            </a:endParaRPr>
          </a:p>
        </p:txBody>
      </p:sp>
      <p:sp>
        <p:nvSpPr>
          <p:cNvPr id="661" name="Google Shape;661;p52"/>
          <p:cNvSpPr/>
          <p:nvPr/>
        </p:nvSpPr>
        <p:spPr>
          <a:xfrm>
            <a:off x="9486792" y="5482840"/>
            <a:ext cx="2950800" cy="636000"/>
          </a:xfrm>
          <a:prstGeom prst="roundRect">
            <a:avLst>
              <a:gd fmla="val 16667" name="adj"/>
            </a:avLst>
          </a:prstGeom>
          <a:solidFill>
            <a:srgbClr val="6AA84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latin typeface="Inter"/>
                <a:ea typeface="Inter"/>
                <a:cs typeface="Inter"/>
                <a:sym typeface="Inter"/>
              </a:rPr>
              <a:t>Solar</a:t>
            </a:r>
            <a:endParaRPr sz="900">
              <a:solidFill>
                <a:srgbClr val="FFFFFF"/>
              </a:solidFill>
              <a:latin typeface="Inter"/>
              <a:ea typeface="Inter"/>
              <a:cs typeface="Inter"/>
              <a:sym typeface="Inter"/>
            </a:endParaRPr>
          </a:p>
        </p:txBody>
      </p:sp>
      <p:pic>
        <p:nvPicPr>
          <p:cNvPr id="662" name="Google Shape;662;p52" title="Screenshot 2026-02-12 at 16.32.26.png"/>
          <p:cNvPicPr preferRelativeResize="0"/>
          <p:nvPr/>
        </p:nvPicPr>
        <p:blipFill>
          <a:blip r:embed="rId12">
            <a:alphaModFix/>
          </a:blip>
          <a:stretch>
            <a:fillRect/>
          </a:stretch>
        </p:blipFill>
        <p:spPr>
          <a:xfrm>
            <a:off x="10490538" y="2398725"/>
            <a:ext cx="893450" cy="539700"/>
          </a:xfrm>
          <a:prstGeom prst="rect">
            <a:avLst/>
          </a:prstGeom>
          <a:noFill/>
          <a:ln>
            <a:noFill/>
          </a:ln>
        </p:spPr>
      </p:pic>
      <p:pic>
        <p:nvPicPr>
          <p:cNvPr id="663" name="Google Shape;663;p52" title="Screenshot 2026-02-12 at 16.34.09.png"/>
          <p:cNvPicPr preferRelativeResize="0"/>
          <p:nvPr/>
        </p:nvPicPr>
        <p:blipFill>
          <a:blip r:embed="rId13">
            <a:alphaModFix/>
          </a:blip>
          <a:stretch>
            <a:fillRect/>
          </a:stretch>
        </p:blipFill>
        <p:spPr>
          <a:xfrm>
            <a:off x="10442858" y="3706875"/>
            <a:ext cx="1059885" cy="539700"/>
          </a:xfrm>
          <a:prstGeom prst="rect">
            <a:avLst/>
          </a:prstGeom>
          <a:noFill/>
          <a:ln>
            <a:noFill/>
          </a:ln>
        </p:spPr>
      </p:pic>
      <p:pic>
        <p:nvPicPr>
          <p:cNvPr id="664" name="Google Shape;664;p52" title="Screenshot 2026-02-12 at 16.36.23.png"/>
          <p:cNvPicPr preferRelativeResize="0"/>
          <p:nvPr/>
        </p:nvPicPr>
        <p:blipFill>
          <a:blip r:embed="rId14">
            <a:alphaModFix/>
          </a:blip>
          <a:stretch>
            <a:fillRect/>
          </a:stretch>
        </p:blipFill>
        <p:spPr>
          <a:xfrm>
            <a:off x="10453289" y="4983978"/>
            <a:ext cx="1059900" cy="476671"/>
          </a:xfrm>
          <a:prstGeom prst="rect">
            <a:avLst/>
          </a:prstGeom>
          <a:solidFill>
            <a:srgbClr val="001E89"/>
          </a:solid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6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5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6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6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Recorded Future">
  <a:themeElements>
    <a:clrScheme name="Recorded">
      <a:dk1>
        <a:srgbClr val="475467"/>
      </a:dk1>
      <a:lt1>
        <a:srgbClr val="FFFFFF"/>
      </a:lt1>
      <a:dk2>
        <a:srgbClr val="01004C"/>
      </a:dk2>
      <a:lt2>
        <a:srgbClr val="0500FF"/>
      </a:lt2>
      <a:accent1>
        <a:srgbClr val="0500FF"/>
      </a:accent1>
      <a:accent2>
        <a:srgbClr val="EB001B"/>
      </a:accent2>
      <a:accent3>
        <a:srgbClr val="01004C"/>
      </a:accent3>
      <a:accent4>
        <a:srgbClr val="001E89"/>
      </a:accent4>
      <a:accent5>
        <a:srgbClr val="8EBDFF"/>
      </a:accent5>
      <a:accent6>
        <a:srgbClr val="D2E4FF"/>
      </a:accent6>
      <a:hlink>
        <a:srgbClr val="355389"/>
      </a:hlink>
      <a:folHlink>
        <a:srgbClr val="017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