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69" r:id="rId5"/>
    <p:sldId id="261" r:id="rId6"/>
    <p:sldId id="270" r:id="rId7"/>
    <p:sldId id="279" r:id="rId8"/>
    <p:sldId id="272" r:id="rId9"/>
    <p:sldId id="273" r:id="rId10"/>
    <p:sldId id="274" r:id="rId11"/>
    <p:sldId id="275" r:id="rId12"/>
    <p:sldId id="277" r:id="rId13"/>
    <p:sldId id="278" r:id="rId14"/>
    <p:sldId id="266" r:id="rId15"/>
  </p:sldIdLst>
  <p:sldSz cx="12195175" cy="6859588"/>
  <p:notesSz cx="7104063" cy="10234613"/>
  <p:custDataLst>
    <p:tags r:id="rId18"/>
  </p:custDataLst>
  <p:defaultTextStyle>
    <a:defPPr>
      <a:defRPr lang="en-US"/>
    </a:defPPr>
    <a:lvl1pPr marL="0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722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444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166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888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610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332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053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775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90DB015-DE22-4099-B975-8C8C19046D67}">
          <p14:sldIdLst>
            <p14:sldId id="269"/>
            <p14:sldId id="261"/>
            <p14:sldId id="270"/>
            <p14:sldId id="279"/>
            <p14:sldId id="272"/>
            <p14:sldId id="273"/>
            <p14:sldId id="274"/>
            <p14:sldId id="275"/>
            <p14:sldId id="277"/>
            <p14:sldId id="278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641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52" userDrawn="1">
          <p15:clr>
            <a:srgbClr val="A4A3A4"/>
          </p15:clr>
        </p15:guide>
        <p15:guide id="2" pos="2061" userDrawn="1">
          <p15:clr>
            <a:srgbClr val="A4A3A4"/>
          </p15:clr>
        </p15:guide>
        <p15:guide id="3" orient="horz" pos="3224" userDrawn="1">
          <p15:clr>
            <a:srgbClr val="A4A3A4"/>
          </p15:clr>
        </p15:guide>
        <p15:guide id="4" pos="2239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C2A404-01FC-E8EA-D28C-62E4CA16C3C6}" name="Jessica Ross" initials="JR" userId="S::Jessica.Ross@neweuropeanoffshore.com::ab0e8c56-e737-43a2-b151-65d94e4cfacc" providerId="AD"/>
  <p188:author id="{3653C904-C34F-BA92-4B3D-A7DE99B1B461}" name="Catriona Manzi" initials="CM" userId="S::catriona.manzi@neweuropeanoffshore.com::bd7c58c5-d01e-4e09-b8f2-78c42a12ec0f" providerId="AD"/>
  <p188:author id="{F22FCB35-B019-3E73-5480-043877233A5B}" name="Craig McKenzie" initials="CM" userId="S::Craig.McKenzie@neweuropeanoffshore.com::0d569ba1-3904-4ba7-a86e-16d881ab93cc" providerId="AD"/>
  <p188:author id="{BC6BE497-7967-BB9F-660C-59BCC7CEBB25}" name="Lynne MacPherson" initials="LM" userId="S::lynne.macpherson@neweuropeanoffshore.com::22c5226f-b7d8-4b1a-a660-7d8622a217dd" providerId="AD"/>
  <p188:author id="{D19CD3B5-A9BA-1F9C-5A63-2FF7D8F73B6C}" name="Neil Belder" initials="NB" userId="S::Neil.Belder@neweuropeanoffshore.com::ebddd8a1-d8d7-4baf-aa08-ec5275b77df8" providerId="AD"/>
  <p188:author id="{DBA4A4D2-FD06-6E64-6A7B-FC92C7A86350}" name="Jing Xiao" initials="JX" userId="S::Jing.Xiao@neweuropeanoffshore.com::0a58cc46-cf97-4003-9107-2a6a597268be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onwyn Matthysen" initials="BM" lastIdx="82" clrIdx="0"/>
  <p:cmAuthor id="2" name="Tom Price" initials="TP" lastIdx="6" clrIdx="1"/>
  <p:cmAuthor id="3" name="Ryan Long" initials="RL" lastIdx="6" clrIdx="2"/>
  <p:cmAuthor id="4" name="Jones, Josh" initials="JJ" lastIdx="1" clrIdx="3"/>
  <p:cmAuthor id="5" name="Alfie Hiles" initials="AH" lastIdx="2" clrIdx="4">
    <p:extLst>
      <p:ext uri="{19B8F6BF-5375-455C-9EA6-DF929625EA0E}">
        <p15:presenceInfo xmlns:p15="http://schemas.microsoft.com/office/powerpoint/2012/main" userId="S::Alfie.Hiles@neweuropeanoffshore.com::8ea88ae3-409f-4d38-80d9-73da1e1512e6" providerId="AD"/>
      </p:ext>
    </p:extLst>
  </p:cmAuthor>
  <p:cmAuthor id="6" name="Sharon Farrow" initials="SF" lastIdx="1" clrIdx="5">
    <p:extLst>
      <p:ext uri="{19B8F6BF-5375-455C-9EA6-DF929625EA0E}">
        <p15:presenceInfo xmlns:p15="http://schemas.microsoft.com/office/powerpoint/2012/main" userId="S::Sharon.Farrow@neweuropeanoffshore.com::0ab70839-fa04-4969-8f93-f6e6065a6c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8FDF1"/>
    <a:srgbClr val="D2D7DC"/>
    <a:srgbClr val="33657F"/>
    <a:srgbClr val="DAEAD1"/>
    <a:srgbClr val="78BD20"/>
    <a:srgbClr val="DCD1D6"/>
    <a:srgbClr val="DFBEBE"/>
    <a:srgbClr val="DA281C"/>
    <a:srgbClr val="E9AD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02969D-99A0-4F0F-AD7C-4C5DBCB79DB3}" v="3" dt="2026-02-16T12:29:26.878"/>
  </p1510:revLst>
</p1510:revInfo>
</file>

<file path=ppt/tableStyles.xml><?xml version="1.0" encoding="utf-8"?>
<a:tblStyleLst xmlns:a="http://schemas.openxmlformats.org/drawingml/2006/main" def="{EB344D84-9AFB-497E-A393-DC336BA19D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2DE63D5-997A-4646-A377-4702673A728D}" styleName="Light Style 2 –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–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–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–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E171933-4619-4E11-9A3F-F7608DF75F80}" styleName="Medium Style 1 –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7292A2E-F333-43FB-9621-5CBBE7FDCDCB}" styleName="Light Style 2 –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Dark Style 2 –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3366" autoAdjust="0"/>
  </p:normalViewPr>
  <p:slideViewPr>
    <p:cSldViewPr snapToGrid="0">
      <p:cViewPr varScale="1">
        <p:scale>
          <a:sx n="73" d="100"/>
          <a:sy n="73" d="100"/>
        </p:scale>
        <p:origin x="1992" y="294"/>
      </p:cViewPr>
      <p:guideLst>
        <p:guide orient="horz" pos="641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252"/>
        <p:guide pos="2061"/>
        <p:guide orient="horz" pos="3224"/>
        <p:guide pos="22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8"/>
            <a:ext cx="3078427" cy="511732"/>
          </a:xfrm>
          <a:prstGeom prst="rect">
            <a:avLst/>
          </a:prstGeom>
        </p:spPr>
        <p:txBody>
          <a:bodyPr vert="horz" lIns="96546" tIns="48273" rIns="96546" bIns="48273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9721114"/>
            <a:ext cx="3078427" cy="511732"/>
          </a:xfrm>
          <a:prstGeom prst="rect">
            <a:avLst/>
          </a:prstGeom>
        </p:spPr>
        <p:txBody>
          <a:bodyPr vert="horz" lIns="96546" tIns="48273" rIns="96546" bIns="48273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993" y="9721114"/>
            <a:ext cx="3078427" cy="511732"/>
          </a:xfrm>
          <a:prstGeom prst="rect">
            <a:avLst/>
          </a:prstGeom>
        </p:spPr>
        <p:txBody>
          <a:bodyPr vert="horz" lIns="96546" tIns="48273" rIns="96546" bIns="48273" rtlCol="0" anchor="b"/>
          <a:lstStyle>
            <a:lvl1pPr algn="r">
              <a:defRPr sz="1300"/>
            </a:lvl1pPr>
          </a:lstStyle>
          <a:p>
            <a:fld id="{506D1259-A58D-4E18-A802-83379F64A1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37187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8"/>
            <a:ext cx="3078427" cy="511732"/>
          </a:xfrm>
          <a:prstGeom prst="rect">
            <a:avLst/>
          </a:prstGeom>
        </p:spPr>
        <p:txBody>
          <a:bodyPr vert="horz" lIns="96546" tIns="48273" rIns="96546" bIns="48273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3" y="8"/>
            <a:ext cx="3078427" cy="511732"/>
          </a:xfrm>
          <a:prstGeom prst="rect">
            <a:avLst/>
          </a:prstGeom>
        </p:spPr>
        <p:txBody>
          <a:bodyPr vert="horz" lIns="96546" tIns="48273" rIns="96546" bIns="48273" rtlCol="0"/>
          <a:lstStyle>
            <a:lvl1pPr algn="r">
              <a:defRPr sz="1300"/>
            </a:lvl1pPr>
          </a:lstStyle>
          <a:p>
            <a:fld id="{25FFF975-52A0-44B4-827D-DCDD758D88E2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288" y="766763"/>
            <a:ext cx="6821487" cy="383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46" tIns="48273" rIns="96546" bIns="48273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9" y="4861446"/>
            <a:ext cx="5683250" cy="4605577"/>
          </a:xfrm>
          <a:prstGeom prst="rect">
            <a:avLst/>
          </a:prstGeom>
        </p:spPr>
        <p:txBody>
          <a:bodyPr vert="horz" lIns="96546" tIns="48273" rIns="96546" bIns="4827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721114"/>
            <a:ext cx="3078427" cy="511732"/>
          </a:xfrm>
          <a:prstGeom prst="rect">
            <a:avLst/>
          </a:prstGeom>
        </p:spPr>
        <p:txBody>
          <a:bodyPr vert="horz" lIns="96546" tIns="48273" rIns="96546" bIns="48273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3" y="9721114"/>
            <a:ext cx="3078427" cy="511732"/>
          </a:xfrm>
          <a:prstGeom prst="rect">
            <a:avLst/>
          </a:prstGeom>
        </p:spPr>
        <p:txBody>
          <a:bodyPr vert="horz" lIns="96546" tIns="48273" rIns="96546" bIns="48273" rtlCol="0" anchor="b"/>
          <a:lstStyle>
            <a:lvl1pPr algn="r">
              <a:defRPr sz="1300"/>
            </a:lvl1pPr>
          </a:lstStyle>
          <a:p>
            <a:fld id="{68247999-8DCD-4C44-B327-531A943EBE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5010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4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722" algn="l" defTabSz="12194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444" algn="l" defTabSz="12194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166" algn="l" defTabSz="12194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888" algn="l" defTabSz="12194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610" algn="l" defTabSz="12194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332" algn="l" defTabSz="12194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053" algn="l" defTabSz="12194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775" algn="l" defTabSz="12194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47999-8DCD-4C44-B327-531A943EBE45}" type="slidenum">
              <a:rPr lang="en-GB" smtClean="0"/>
              <a:t>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355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52FEC5-9F8C-62C4-2413-CF0C029C7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26ECCB-5CD4-623D-654C-00D3251D0B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BF1CAD-2C9C-748F-EFC1-5646D0F377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E3AF01-BFF6-93AF-33FD-F85B9BE38E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47999-8DCD-4C44-B327-531A943EBE4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52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/>
              <a:t>“The only constant is change”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47999-8DCD-4C44-B327-531A943EBE4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491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47999-8DCD-4C44-B327-531A943EBE4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2936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47999-8DCD-4C44-B327-531A943EBE4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1676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47999-8DCD-4C44-B327-531A943EBE4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989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47999-8DCD-4C44-B327-531A943EBE4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852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47999-8DCD-4C44-B327-531A943EBE4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7643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47999-8DCD-4C44-B327-531A943EBE4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6269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47999-8DCD-4C44-B327-531A943EBE4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250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A1C32D-FF59-45EC-549E-DB17AADB17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868C5C-C66A-C973-7E75-85DC16C149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EB690-13F1-6CB2-2AD8-9BAED8EB6F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E6F5FF-CC97-DB18-1DA5-062B2671F0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47999-8DCD-4C44-B327-531A943EBE4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1048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DA13D4C-C4E4-AFAE-4A3F-386B84D87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5174" cy="6859588"/>
          </a:xfrm>
          <a:prstGeom prst="rect">
            <a:avLst/>
          </a:prstGeom>
        </p:spPr>
      </p:pic>
      <p:sp>
        <p:nvSpPr>
          <p:cNvPr id="7" name="Titre 4"/>
          <p:cNvSpPr>
            <a:spLocks noGrp="1"/>
          </p:cNvSpPr>
          <p:nvPr>
            <p:ph type="title"/>
          </p:nvPr>
        </p:nvSpPr>
        <p:spPr>
          <a:xfrm>
            <a:off x="719649" y="4010253"/>
            <a:ext cx="6435175" cy="1068333"/>
          </a:xfrm>
          <a:prstGeom prst="rect">
            <a:avLst/>
          </a:prstGeom>
          <a:noFill/>
        </p:spPr>
        <p:txBody>
          <a:bodyPr lIns="0" tIns="0" rIns="0" bIns="0" anchor="ctr" anchorCtr="0"/>
          <a:lstStyle>
            <a:lvl1pPr algn="l">
              <a:lnSpc>
                <a:spcPct val="10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19649" y="5249999"/>
            <a:ext cx="6435175" cy="1068334"/>
          </a:xfrm>
          <a:effectLst/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43CD3BB-814B-994C-BE34-ED24BC830433}"/>
              </a:ext>
            </a:extLst>
          </p:cNvPr>
          <p:cNvCxnSpPr/>
          <p:nvPr userDrawn="1"/>
        </p:nvCxnSpPr>
        <p:spPr bwMode="auto">
          <a:xfrm>
            <a:off x="719649" y="5078586"/>
            <a:ext cx="6435175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7066CBA1-CF0E-217A-5BD5-188E3774DEA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9650" y="544319"/>
            <a:ext cx="3186526" cy="1822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4087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1E271CD-B644-084E-9A1B-2CCAB7964644}"/>
              </a:ext>
            </a:extLst>
          </p:cNvPr>
          <p:cNvSpPr/>
          <p:nvPr userDrawn="1"/>
        </p:nvSpPr>
        <p:spPr bwMode="auto">
          <a:xfrm>
            <a:off x="0" y="0"/>
            <a:ext cx="12195175" cy="68595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7" name="Titre 4"/>
          <p:cNvSpPr>
            <a:spLocks noGrp="1"/>
          </p:cNvSpPr>
          <p:nvPr>
            <p:ph type="title"/>
          </p:nvPr>
        </p:nvSpPr>
        <p:spPr>
          <a:xfrm>
            <a:off x="5154590" y="1996303"/>
            <a:ext cx="6518496" cy="1432800"/>
          </a:xfrm>
          <a:prstGeom prst="rect">
            <a:avLst/>
          </a:prstGeom>
          <a:noFill/>
        </p:spPr>
        <p:txBody>
          <a:bodyPr lIns="0" tIns="0" rIns="0" bIns="0" anchor="ctr" anchorCtr="0"/>
          <a:lstStyle>
            <a:lvl1pPr algn="l">
              <a:lnSpc>
                <a:spcPct val="100000"/>
              </a:lnSpc>
              <a:defRPr sz="35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154589" y="3429103"/>
            <a:ext cx="6518495" cy="1432800"/>
          </a:xfrm>
        </p:spPr>
        <p:txBody>
          <a:bodyPr anchor="ctr" anchorCtr="0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479534"/>
            <a:ext cx="2710571" cy="1899139"/>
          </a:xfrm>
        </p:spPr>
        <p:txBody>
          <a:bodyPr anchor="ctr" anchorCtr="0"/>
          <a:lstStyle>
            <a:lvl1pPr algn="ctr">
              <a:defRPr sz="9600" b="1">
                <a:solidFill>
                  <a:schemeClr val="accent1"/>
                </a:solidFill>
              </a:defRPr>
            </a:lvl1pPr>
            <a:lvl2pPr>
              <a:defRPr sz="15000">
                <a:solidFill>
                  <a:schemeClr val="bg1"/>
                </a:solidFill>
              </a:defRPr>
            </a:lvl2pPr>
            <a:lvl3pPr>
              <a:defRPr sz="15000">
                <a:solidFill>
                  <a:schemeClr val="bg1"/>
                </a:solidFill>
              </a:defRPr>
            </a:lvl3pPr>
            <a:lvl4pPr>
              <a:defRPr sz="15000">
                <a:solidFill>
                  <a:schemeClr val="bg1"/>
                </a:solidFill>
              </a:defRPr>
            </a:lvl4pPr>
            <a:lvl5pPr>
              <a:defRPr sz="15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00</a:t>
            </a:r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01D3A3B-7A61-A9A1-ADD0-DD2CBA7610E1}"/>
              </a:ext>
            </a:extLst>
          </p:cNvPr>
          <p:cNvSpPr>
            <a:spLocks noChangeAspect="1"/>
          </p:cNvSpPr>
          <p:nvPr userDrawn="1"/>
        </p:nvSpPr>
        <p:spPr bwMode="auto">
          <a:xfrm rot="16200000">
            <a:off x="-2911368" y="395898"/>
            <a:ext cx="6075023" cy="6073559"/>
          </a:xfrm>
          <a:prstGeom prst="ellipse">
            <a:avLst/>
          </a:prstGeom>
          <a:noFill/>
          <a:ln w="762000" cap="flat" cmpd="sng" algn="ctr">
            <a:gradFill>
              <a:gsLst>
                <a:gs pos="54000">
                  <a:srgbClr val="1B365D"/>
                </a:gs>
                <a:gs pos="100000">
                  <a:srgbClr val="78BE20"/>
                </a:gs>
                <a:gs pos="77000">
                  <a:srgbClr val="34657F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1B365D"/>
              </a:solidFill>
              <a:effectLst/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2895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Out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entagon 14">
            <a:extLst>
              <a:ext uri="{FF2B5EF4-FFF2-40B4-BE49-F238E27FC236}">
                <a16:creationId xmlns:a16="http://schemas.microsoft.com/office/drawing/2014/main" id="{F2BF9D0A-357B-9137-9087-272ED14457D2}"/>
              </a:ext>
            </a:extLst>
          </p:cNvPr>
          <p:cNvSpPr/>
          <p:nvPr userDrawn="1"/>
        </p:nvSpPr>
        <p:spPr bwMode="auto">
          <a:xfrm>
            <a:off x="0" y="-1"/>
            <a:ext cx="3118169" cy="6859587"/>
          </a:xfrm>
          <a:prstGeom prst="homePlate">
            <a:avLst>
              <a:gd name="adj" fmla="val 27944"/>
            </a:avLst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93C36A-A443-0396-8015-5DB7A6F755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526" y="6349505"/>
            <a:ext cx="540000" cy="330652"/>
          </a:xfrm>
          <a:prstGeom prst="rect">
            <a:avLst/>
          </a:prstGeom>
        </p:spPr>
      </p:pic>
      <p:sp>
        <p:nvSpPr>
          <p:cNvPr id="8" name="Title 9"/>
          <p:cNvSpPr>
            <a:spLocks noGrp="1" noChangeArrowheads="1"/>
          </p:cNvSpPr>
          <p:nvPr>
            <p:ph type="title"/>
          </p:nvPr>
        </p:nvSpPr>
        <p:spPr bwMode="gray">
          <a:xfrm>
            <a:off x="3315461" y="226389"/>
            <a:ext cx="8355599" cy="4525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6019" rIns="36000" bIns="96019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altLang="fr-FR"/>
              <a:t>Click to edit Master title style</a:t>
            </a:r>
            <a:endParaRPr lang="fr-FR" alt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03AD2-505C-644D-A64D-E0C791107F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15522" y="1009649"/>
            <a:ext cx="8355778" cy="5168901"/>
          </a:xfrm>
        </p:spPr>
        <p:txBody>
          <a:bodyPr/>
          <a:lstStyle>
            <a:lvl1pPr>
              <a:buClr>
                <a:schemeClr val="bg2"/>
              </a:buClr>
              <a:defRPr sz="1600">
                <a:solidFill>
                  <a:schemeClr val="accent1"/>
                </a:solidFill>
              </a:defRPr>
            </a:lvl1pPr>
            <a:lvl2pPr marL="449263" indent="-268288">
              <a:buClr>
                <a:schemeClr val="bg2"/>
              </a:buClr>
              <a:buFontTx/>
              <a:buBlip>
                <a:blip r:embed="rId3"/>
              </a:buBlip>
              <a:tabLst>
                <a:tab pos="2154238" algn="l"/>
                <a:tab pos="31067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2pPr>
            <a:lvl3pPr marL="715963" indent="-266700">
              <a:buClr>
                <a:schemeClr val="bg2"/>
              </a:buClr>
              <a:buFontTx/>
              <a:buBlip>
                <a:blip r:embed="rId4"/>
              </a:buBlip>
              <a:tabLst>
                <a:tab pos="14430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3pPr>
            <a:lvl4pPr marL="982663" indent="-266700">
              <a:buClr>
                <a:schemeClr val="bg2"/>
              </a:buClr>
              <a:buFontTx/>
              <a:buBlip>
                <a:blip r:embed="rId5"/>
              </a:buBlip>
              <a:tabLst>
                <a:tab pos="1443038" algn="l"/>
                <a:tab pos="21542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4pPr>
            <a:lvl5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2498122-7E9B-9859-915C-3636EAC5B6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7526" y="1009650"/>
            <a:ext cx="1944320" cy="4503064"/>
          </a:xfrm>
        </p:spPr>
        <p:txBody>
          <a:bodyPr/>
          <a:lstStyle>
            <a:lvl1pPr>
              <a:defRPr sz="2000" b="1" i="0">
                <a:solidFill>
                  <a:schemeClr val="bg1"/>
                </a:solidFill>
                <a:latin typeface="Aptos" panose="020B00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1F08537D-D456-96B5-B528-CCCDCECCE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1B365D"/>
                </a:solidFill>
                <a:latin typeface="Aptos" panose="020B0004020202020204" pitchFamily="34" charset="0"/>
              </a:defRPr>
            </a:lvl1pPr>
          </a:lstStyle>
          <a:p>
            <a:fld id="{5F419150-3A18-44DF-8126-5D51663F4F0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098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Out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>
            <a:extLst>
              <a:ext uri="{FF2B5EF4-FFF2-40B4-BE49-F238E27FC236}">
                <a16:creationId xmlns:a16="http://schemas.microsoft.com/office/drawing/2014/main" id="{E6464262-C603-D635-A0A9-A7CD3FB23466}"/>
              </a:ext>
            </a:extLst>
          </p:cNvPr>
          <p:cNvSpPr/>
          <p:nvPr userDrawn="1"/>
        </p:nvSpPr>
        <p:spPr bwMode="auto">
          <a:xfrm>
            <a:off x="0" y="-1"/>
            <a:ext cx="3118169" cy="6859587"/>
          </a:xfrm>
          <a:prstGeom prst="homePlate">
            <a:avLst>
              <a:gd name="adj" fmla="val 27944"/>
            </a:avLst>
          </a:prstGeom>
          <a:solidFill>
            <a:schemeClr val="bg2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itle 9"/>
          <p:cNvSpPr>
            <a:spLocks noGrp="1" noChangeArrowheads="1"/>
          </p:cNvSpPr>
          <p:nvPr>
            <p:ph type="title"/>
          </p:nvPr>
        </p:nvSpPr>
        <p:spPr bwMode="gray">
          <a:xfrm>
            <a:off x="3315461" y="226389"/>
            <a:ext cx="8355599" cy="4525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6019" rIns="36000" bIns="96019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altLang="fr-FR"/>
              <a:t>Click to edit Master title style</a:t>
            </a:r>
            <a:endParaRPr lang="fr-FR" alt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03AD2-505C-644D-A64D-E0C791107F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15522" y="1009649"/>
            <a:ext cx="8355778" cy="5168901"/>
          </a:xfrm>
        </p:spPr>
        <p:txBody>
          <a:bodyPr/>
          <a:lstStyle>
            <a:lvl1pPr>
              <a:buClr>
                <a:schemeClr val="bg2"/>
              </a:buClr>
              <a:defRPr sz="1600">
                <a:solidFill>
                  <a:schemeClr val="accent1"/>
                </a:solidFill>
              </a:defRPr>
            </a:lvl1pPr>
            <a:lvl2pPr marL="449263" indent="-268288">
              <a:buClr>
                <a:schemeClr val="bg2"/>
              </a:buClr>
              <a:buFontTx/>
              <a:buBlip>
                <a:blip r:embed="rId2"/>
              </a:buBlip>
              <a:tabLst>
                <a:tab pos="2154238" algn="l"/>
                <a:tab pos="31067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2pPr>
            <a:lvl3pPr marL="715963" indent="-266700">
              <a:buClr>
                <a:schemeClr val="bg2"/>
              </a:buClr>
              <a:buFontTx/>
              <a:buBlip>
                <a:blip r:embed="rId3"/>
              </a:buBlip>
              <a:tabLst>
                <a:tab pos="14430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3pPr>
            <a:lvl4pPr marL="982663" indent="-266700">
              <a:buClr>
                <a:schemeClr val="bg2"/>
              </a:buClr>
              <a:buFontTx/>
              <a:buBlip>
                <a:blip r:embed="rId4"/>
              </a:buBlip>
              <a:tabLst>
                <a:tab pos="1443038" algn="l"/>
                <a:tab pos="21542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4pPr>
            <a:lvl5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2498122-7E9B-9859-915C-3636EAC5B6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7526" y="1009650"/>
            <a:ext cx="1952136" cy="4503064"/>
          </a:xfrm>
        </p:spPr>
        <p:txBody>
          <a:bodyPr/>
          <a:lstStyle>
            <a:lvl1pPr>
              <a:defRPr sz="2000" b="1" i="0">
                <a:solidFill>
                  <a:schemeClr val="bg1"/>
                </a:solidFill>
                <a:latin typeface="Aptos" panose="020B00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E32D7E9-8075-93E1-34B4-04925FF0C8D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526" y="6349505"/>
            <a:ext cx="540000" cy="330652"/>
          </a:xfrm>
          <a:prstGeom prst="rect">
            <a:avLst/>
          </a:prstGeom>
        </p:spPr>
      </p:pic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10FF06D7-FC70-EBF9-32B6-23DBF486A7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1B365D"/>
                </a:solidFill>
                <a:latin typeface="Aptos" panose="020B0004020202020204" pitchFamily="34" charset="0"/>
              </a:defRPr>
            </a:lvl1pPr>
          </a:lstStyle>
          <a:p>
            <a:fld id="{5F419150-3A18-44DF-8126-5D51663F4F0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3808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Out_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>
            <a:extLst>
              <a:ext uri="{FF2B5EF4-FFF2-40B4-BE49-F238E27FC236}">
                <a16:creationId xmlns:a16="http://schemas.microsoft.com/office/drawing/2014/main" id="{2FAB0D9D-19E6-9903-F310-F206B3EBF8E4}"/>
              </a:ext>
            </a:extLst>
          </p:cNvPr>
          <p:cNvSpPr/>
          <p:nvPr userDrawn="1"/>
        </p:nvSpPr>
        <p:spPr bwMode="auto">
          <a:xfrm>
            <a:off x="0" y="-1"/>
            <a:ext cx="3118169" cy="6859587"/>
          </a:xfrm>
          <a:prstGeom prst="homePlate">
            <a:avLst>
              <a:gd name="adj" fmla="val 27944"/>
            </a:avLst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itle 9"/>
          <p:cNvSpPr>
            <a:spLocks noGrp="1" noChangeArrowheads="1"/>
          </p:cNvSpPr>
          <p:nvPr>
            <p:ph type="title"/>
          </p:nvPr>
        </p:nvSpPr>
        <p:spPr bwMode="gray">
          <a:xfrm>
            <a:off x="3315461" y="226389"/>
            <a:ext cx="8355599" cy="4525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6019" rIns="36000" bIns="96019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altLang="fr-FR"/>
              <a:t>Click to edit Master title style</a:t>
            </a:r>
            <a:endParaRPr lang="fr-FR" alt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03AD2-505C-644D-A64D-E0C791107F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15522" y="1009649"/>
            <a:ext cx="8355778" cy="5168901"/>
          </a:xfrm>
        </p:spPr>
        <p:txBody>
          <a:bodyPr/>
          <a:lstStyle>
            <a:lvl1pPr>
              <a:buClr>
                <a:schemeClr val="bg2"/>
              </a:buClr>
              <a:defRPr sz="1600">
                <a:solidFill>
                  <a:schemeClr val="accent1"/>
                </a:solidFill>
              </a:defRPr>
            </a:lvl1pPr>
            <a:lvl2pPr marL="449263" indent="-268288">
              <a:buClr>
                <a:schemeClr val="bg2"/>
              </a:buClr>
              <a:buFontTx/>
              <a:buBlip>
                <a:blip r:embed="rId2"/>
              </a:buBlip>
              <a:tabLst>
                <a:tab pos="2154238" algn="l"/>
                <a:tab pos="31067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2pPr>
            <a:lvl3pPr marL="715963" indent="-266700">
              <a:buClr>
                <a:schemeClr val="bg2"/>
              </a:buClr>
              <a:buFontTx/>
              <a:buBlip>
                <a:blip r:embed="rId3"/>
              </a:buBlip>
              <a:tabLst>
                <a:tab pos="14430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3pPr>
            <a:lvl4pPr marL="982663" indent="-266700">
              <a:buClr>
                <a:schemeClr val="bg2"/>
              </a:buClr>
              <a:buFontTx/>
              <a:buBlip>
                <a:blip r:embed="rId4"/>
              </a:buBlip>
              <a:tabLst>
                <a:tab pos="1443038" algn="l"/>
                <a:tab pos="21542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4pPr>
            <a:lvl5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2498122-7E9B-9859-915C-3636EAC5B6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7526" y="1009650"/>
            <a:ext cx="1944320" cy="4503064"/>
          </a:xfrm>
        </p:spPr>
        <p:txBody>
          <a:bodyPr/>
          <a:lstStyle>
            <a:lvl1pPr>
              <a:defRPr sz="2000" b="1" i="0">
                <a:solidFill>
                  <a:schemeClr val="bg1"/>
                </a:solidFill>
                <a:latin typeface="Aptos" panose="020B00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1A72D2-A4AA-2B09-4428-A4F91221FEF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526" y="6349505"/>
            <a:ext cx="540000" cy="330652"/>
          </a:xfrm>
          <a:prstGeom prst="rect">
            <a:avLst/>
          </a:prstGeom>
        </p:spPr>
      </p:pic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B407E086-588F-1D74-0710-D5EB72B17D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1B365D"/>
                </a:solidFill>
                <a:latin typeface="Aptos" panose="020B0004020202020204" pitchFamily="34" charset="0"/>
              </a:defRPr>
            </a:lvl1pPr>
          </a:lstStyle>
          <a:p>
            <a:fld id="{5F419150-3A18-44DF-8126-5D51663F4F0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462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Out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>
            <a:extLst>
              <a:ext uri="{FF2B5EF4-FFF2-40B4-BE49-F238E27FC236}">
                <a16:creationId xmlns:a16="http://schemas.microsoft.com/office/drawing/2014/main" id="{2FAB0D9D-19E6-9903-F310-F206B3EBF8E4}"/>
              </a:ext>
            </a:extLst>
          </p:cNvPr>
          <p:cNvSpPr/>
          <p:nvPr userDrawn="1"/>
        </p:nvSpPr>
        <p:spPr bwMode="auto">
          <a:xfrm>
            <a:off x="0" y="-1"/>
            <a:ext cx="3118169" cy="6859587"/>
          </a:xfrm>
          <a:prstGeom prst="homePlate">
            <a:avLst>
              <a:gd name="adj" fmla="val 27944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itle 9"/>
          <p:cNvSpPr>
            <a:spLocks noGrp="1" noChangeArrowheads="1"/>
          </p:cNvSpPr>
          <p:nvPr>
            <p:ph type="title"/>
          </p:nvPr>
        </p:nvSpPr>
        <p:spPr bwMode="gray">
          <a:xfrm>
            <a:off x="3315461" y="226389"/>
            <a:ext cx="8355599" cy="4525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6019" rIns="36000" bIns="96019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altLang="fr-FR"/>
              <a:t>Click to edit Master title style</a:t>
            </a:r>
            <a:endParaRPr lang="fr-FR" alt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03AD2-505C-644D-A64D-E0C791107F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15522" y="1009649"/>
            <a:ext cx="8355778" cy="5168901"/>
          </a:xfrm>
        </p:spPr>
        <p:txBody>
          <a:bodyPr/>
          <a:lstStyle>
            <a:lvl1pPr>
              <a:buClr>
                <a:schemeClr val="bg2"/>
              </a:buClr>
              <a:defRPr sz="1600">
                <a:solidFill>
                  <a:schemeClr val="accent1"/>
                </a:solidFill>
              </a:defRPr>
            </a:lvl1pPr>
            <a:lvl2pPr marL="449263" indent="-268288">
              <a:buClr>
                <a:schemeClr val="bg2"/>
              </a:buClr>
              <a:buFontTx/>
              <a:buBlip>
                <a:blip r:embed="rId3"/>
              </a:buBlip>
              <a:tabLst>
                <a:tab pos="2154238" algn="l"/>
                <a:tab pos="31067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2pPr>
            <a:lvl3pPr marL="715963" indent="-266700">
              <a:buClr>
                <a:schemeClr val="bg2"/>
              </a:buClr>
              <a:buFontTx/>
              <a:buBlip>
                <a:blip r:embed="rId4"/>
              </a:buBlip>
              <a:tabLst>
                <a:tab pos="14430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3pPr>
            <a:lvl4pPr marL="982663" indent="-266700">
              <a:buClr>
                <a:schemeClr val="bg2"/>
              </a:buClr>
              <a:buFontTx/>
              <a:buBlip>
                <a:blip r:embed="rId5"/>
              </a:buBlip>
              <a:tabLst>
                <a:tab pos="1443038" algn="l"/>
                <a:tab pos="21542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4pPr>
            <a:lvl5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2498122-7E9B-9859-915C-3636EAC5B6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7526" y="1009650"/>
            <a:ext cx="1944320" cy="4503064"/>
          </a:xfrm>
        </p:spPr>
        <p:txBody>
          <a:bodyPr/>
          <a:lstStyle>
            <a:lvl1pPr>
              <a:defRPr sz="2000" b="1" i="0">
                <a:solidFill>
                  <a:schemeClr val="bg1"/>
                </a:solidFill>
                <a:latin typeface="Aptos" panose="020B00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1A72D2-A4AA-2B09-4428-A4F91221FEF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526" y="6349505"/>
            <a:ext cx="540000" cy="330652"/>
          </a:xfrm>
          <a:prstGeom prst="rect">
            <a:avLst/>
          </a:prstGeom>
        </p:spPr>
      </p:pic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F0A88C41-56AF-BEE7-8094-207189F75A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1B365D"/>
                </a:solidFill>
                <a:latin typeface="Aptos" panose="020B0004020202020204" pitchFamily="34" charset="0"/>
              </a:defRPr>
            </a:lvl1pPr>
          </a:lstStyle>
          <a:p>
            <a:fld id="{5F419150-3A18-44DF-8126-5D51663F4F0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1424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n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/>
          <p:cNvSpPr>
            <a:spLocks noGrp="1" noChangeArrowheads="1"/>
          </p:cNvSpPr>
          <p:nvPr>
            <p:ph type="title"/>
          </p:nvPr>
        </p:nvSpPr>
        <p:spPr bwMode="gray">
          <a:xfrm>
            <a:off x="511175" y="226389"/>
            <a:ext cx="11159886" cy="4525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6019" rIns="36000" bIns="96019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rgbClr val="1B365D"/>
                </a:solidFill>
              </a:defRPr>
            </a:lvl1pPr>
          </a:lstStyle>
          <a:p>
            <a:pPr lvl="0"/>
            <a:r>
              <a:rPr lang="en-GB" altLang="fr-FR"/>
              <a:t>Click to edit Master title style</a:t>
            </a:r>
            <a:endParaRPr lang="fr-FR" altLang="fr-FR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552739E0-E503-2F4D-A84A-0451B2BE8C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1176" y="1041991"/>
            <a:ext cx="5365517" cy="5136559"/>
          </a:xfrm>
        </p:spPr>
        <p:txBody>
          <a:bodyPr/>
          <a:lstStyle>
            <a:lvl1pPr>
              <a:buClr>
                <a:schemeClr val="bg2"/>
              </a:buClr>
              <a:defRPr sz="1600">
                <a:solidFill>
                  <a:schemeClr val="accent1"/>
                </a:solidFill>
              </a:defRPr>
            </a:lvl1pPr>
            <a:lvl2pPr marL="449263" indent="-268288">
              <a:buClr>
                <a:schemeClr val="bg2"/>
              </a:buClr>
              <a:buFontTx/>
              <a:buBlip>
                <a:blip r:embed="rId2"/>
              </a:buBlip>
              <a:tabLst>
                <a:tab pos="2154238" algn="l"/>
                <a:tab pos="31067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2pPr>
            <a:lvl3pPr marL="715963" indent="-266700">
              <a:buClr>
                <a:schemeClr val="bg2"/>
              </a:buClr>
              <a:buFontTx/>
              <a:buBlip>
                <a:blip r:embed="rId3"/>
              </a:buBlip>
              <a:tabLst>
                <a:tab pos="441325" algn="l"/>
                <a:tab pos="14430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3pPr>
            <a:lvl4pPr marL="982663" indent="-266700">
              <a:buClr>
                <a:schemeClr val="bg2"/>
              </a:buClr>
              <a:buFontTx/>
              <a:buBlip>
                <a:blip r:embed="rId4"/>
              </a:buBlip>
              <a:tabLst>
                <a:tab pos="1443038" algn="l"/>
                <a:tab pos="21542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4pPr>
            <a:lvl5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2126507-C5FB-3E45-968C-04E5A10D47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09810" y="1041991"/>
            <a:ext cx="5365517" cy="5136559"/>
          </a:xfrm>
        </p:spPr>
        <p:txBody>
          <a:bodyPr/>
          <a:lstStyle>
            <a:lvl1pPr>
              <a:buClr>
                <a:schemeClr val="bg2"/>
              </a:buClr>
              <a:defRPr sz="1600">
                <a:solidFill>
                  <a:schemeClr val="accent1"/>
                </a:solidFill>
              </a:defRPr>
            </a:lvl1pPr>
            <a:lvl2pPr marL="449263" indent="-268288">
              <a:buClr>
                <a:schemeClr val="bg2"/>
              </a:buClr>
              <a:buFontTx/>
              <a:buBlip>
                <a:blip r:embed="rId2"/>
              </a:buBlip>
              <a:tabLst>
                <a:tab pos="2154238" algn="l"/>
                <a:tab pos="31067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2pPr>
            <a:lvl3pPr marL="715963" indent="-266700">
              <a:buClr>
                <a:schemeClr val="bg2"/>
              </a:buClr>
              <a:buFontTx/>
              <a:buBlip>
                <a:blip r:embed="rId3"/>
              </a:buBlip>
              <a:tabLst>
                <a:tab pos="441325" algn="l"/>
                <a:tab pos="14430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3pPr>
            <a:lvl4pPr marL="982663" indent="-266700">
              <a:buClr>
                <a:schemeClr val="bg2"/>
              </a:buClr>
              <a:buFontTx/>
              <a:buBlip>
                <a:blip r:embed="rId4"/>
              </a:buBlip>
              <a:tabLst>
                <a:tab pos="1443038" algn="l"/>
                <a:tab pos="21542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4pPr>
            <a:lvl5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FA3DD63-1705-4E7A-3C4F-47DB73FE13DD}"/>
              </a:ext>
            </a:extLst>
          </p:cNvPr>
          <p:cNvCxnSpPr/>
          <p:nvPr userDrawn="1"/>
        </p:nvCxnSpPr>
        <p:spPr bwMode="auto">
          <a:xfrm>
            <a:off x="511175" y="859642"/>
            <a:ext cx="11166412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971334-BA05-A1A4-BBB7-13D6621C58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1B365D"/>
                </a:solidFill>
                <a:latin typeface="Aptos" panose="020B0004020202020204" pitchFamily="34" charset="0"/>
              </a:defRPr>
            </a:lvl1pPr>
          </a:lstStyle>
          <a:p>
            <a:fld id="{5F419150-3A18-44DF-8126-5D51663F4F0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300E93-A3AC-CB1C-685B-F3C1C4A41DA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marL="180975" indent="-180975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945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387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an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/>
          <p:cNvSpPr>
            <a:spLocks noGrp="1" noChangeArrowheads="1"/>
          </p:cNvSpPr>
          <p:nvPr>
            <p:ph type="title"/>
          </p:nvPr>
        </p:nvSpPr>
        <p:spPr bwMode="gray">
          <a:xfrm>
            <a:off x="511175" y="226389"/>
            <a:ext cx="11159886" cy="4525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6019" rIns="36000" bIns="96019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rgbClr val="1B365D"/>
                </a:solidFill>
              </a:defRPr>
            </a:lvl1pPr>
          </a:lstStyle>
          <a:p>
            <a:pPr lvl="0"/>
            <a:r>
              <a:rPr lang="en-GB" altLang="fr-FR"/>
              <a:t>Click to edit Master title style</a:t>
            </a:r>
            <a:endParaRPr lang="fr-FR" altLang="fr-FR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552739E0-E503-2F4D-A84A-0451B2BE8C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1176" y="1031358"/>
            <a:ext cx="3456542" cy="5139255"/>
          </a:xfrm>
        </p:spPr>
        <p:txBody>
          <a:bodyPr/>
          <a:lstStyle>
            <a:lvl1pPr>
              <a:buClr>
                <a:schemeClr val="bg2"/>
              </a:buClr>
              <a:defRPr sz="1600">
                <a:solidFill>
                  <a:schemeClr val="accent1"/>
                </a:solidFill>
              </a:defRPr>
            </a:lvl1pPr>
            <a:lvl2pPr marL="449263" indent="-268288">
              <a:buClr>
                <a:schemeClr val="bg2"/>
              </a:buClr>
              <a:buFontTx/>
              <a:buBlip>
                <a:blip r:embed="rId2"/>
              </a:buBlip>
              <a:tabLst>
                <a:tab pos="2154238" algn="l"/>
                <a:tab pos="31067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2pPr>
            <a:lvl3pPr marL="715963" indent="-266700">
              <a:buClr>
                <a:schemeClr val="bg2"/>
              </a:buClr>
              <a:buFontTx/>
              <a:buBlip>
                <a:blip r:embed="rId3"/>
              </a:buBlip>
              <a:tabLst>
                <a:tab pos="14430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3pPr>
            <a:lvl4pPr marL="982663" indent="-266700">
              <a:buClr>
                <a:schemeClr val="bg2"/>
              </a:buClr>
              <a:buFontTx/>
              <a:buBlip>
                <a:blip r:embed="rId4"/>
              </a:buBlip>
              <a:tabLst>
                <a:tab pos="1443038" algn="l"/>
                <a:tab pos="21542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4pPr>
            <a:lvl5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2126507-C5FB-3E45-968C-04E5A10D47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205233" y="1031358"/>
            <a:ext cx="3456542" cy="5139255"/>
          </a:xfrm>
        </p:spPr>
        <p:txBody>
          <a:bodyPr/>
          <a:lstStyle>
            <a:lvl1pPr>
              <a:buClr>
                <a:schemeClr val="bg2"/>
              </a:buClr>
              <a:defRPr sz="1600">
                <a:solidFill>
                  <a:schemeClr val="accent1"/>
                </a:solidFill>
              </a:defRPr>
            </a:lvl1pPr>
            <a:lvl2pPr marL="449263" indent="-268288">
              <a:buClr>
                <a:schemeClr val="bg2"/>
              </a:buClr>
              <a:buFontTx/>
              <a:buBlip>
                <a:blip r:embed="rId2"/>
              </a:buBlip>
              <a:tabLst>
                <a:tab pos="2154238" algn="l"/>
                <a:tab pos="31067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2pPr>
            <a:lvl3pPr marL="715963" indent="-266700">
              <a:buClr>
                <a:schemeClr val="bg2"/>
              </a:buClr>
              <a:buFontTx/>
              <a:buBlip>
                <a:blip r:embed="rId3"/>
              </a:buBlip>
              <a:tabLst>
                <a:tab pos="14430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3pPr>
            <a:lvl4pPr marL="982663" indent="-266700">
              <a:buClr>
                <a:schemeClr val="bg2"/>
              </a:buClr>
              <a:buFontTx/>
              <a:buBlip>
                <a:blip r:embed="rId4"/>
              </a:buBlip>
              <a:tabLst>
                <a:tab pos="1443038" algn="l"/>
                <a:tab pos="21542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4pPr>
            <a:lvl5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F607AE6-83A7-484B-9733-D1E485CBBB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58205" y="1031358"/>
            <a:ext cx="3456542" cy="5139255"/>
          </a:xfrm>
        </p:spPr>
        <p:txBody>
          <a:bodyPr/>
          <a:lstStyle>
            <a:lvl1pPr>
              <a:buClr>
                <a:schemeClr val="bg2"/>
              </a:buClr>
              <a:defRPr sz="1600">
                <a:solidFill>
                  <a:schemeClr val="accent1"/>
                </a:solidFill>
              </a:defRPr>
            </a:lvl1pPr>
            <a:lvl2pPr marL="449263" indent="-268288">
              <a:buClr>
                <a:schemeClr val="bg2"/>
              </a:buClr>
              <a:buFontTx/>
              <a:buBlip>
                <a:blip r:embed="rId2"/>
              </a:buBlip>
              <a:tabLst>
                <a:tab pos="2154238" algn="l"/>
                <a:tab pos="31067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2pPr>
            <a:lvl3pPr marL="715963" indent="-266700">
              <a:buClr>
                <a:schemeClr val="bg2"/>
              </a:buClr>
              <a:buFontTx/>
              <a:buBlip>
                <a:blip r:embed="rId3"/>
              </a:buBlip>
              <a:tabLst>
                <a:tab pos="14430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3pPr>
            <a:lvl4pPr marL="982663" indent="-266700">
              <a:buClr>
                <a:schemeClr val="bg2"/>
              </a:buClr>
              <a:buFontTx/>
              <a:buBlip>
                <a:blip r:embed="rId4"/>
              </a:buBlip>
              <a:tabLst>
                <a:tab pos="1443038" algn="l"/>
                <a:tab pos="21542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4pPr>
            <a:lvl5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28DDB77-95DD-D083-B354-8BE875532FBA}"/>
              </a:ext>
            </a:extLst>
          </p:cNvPr>
          <p:cNvCxnSpPr/>
          <p:nvPr userDrawn="1"/>
        </p:nvCxnSpPr>
        <p:spPr bwMode="auto">
          <a:xfrm>
            <a:off x="511175" y="859642"/>
            <a:ext cx="11166412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10D754-37E8-2CA1-D5A9-EF6361B331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1B365D"/>
                </a:solidFill>
                <a:latin typeface="Aptos" panose="020B0004020202020204" pitchFamily="34" charset="0"/>
              </a:defRPr>
            </a:lvl1pPr>
          </a:lstStyle>
          <a:p>
            <a:fld id="{5F419150-3A18-44DF-8126-5D51663F4F0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6A6048-80E8-71B8-A988-E868857F43A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marL="180975" indent="-180975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71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387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an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/>
          <p:cNvSpPr>
            <a:spLocks noGrp="1" noChangeArrowheads="1"/>
          </p:cNvSpPr>
          <p:nvPr>
            <p:ph type="title"/>
          </p:nvPr>
        </p:nvSpPr>
        <p:spPr bwMode="gray">
          <a:xfrm>
            <a:off x="511175" y="226389"/>
            <a:ext cx="11159886" cy="4525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6019" rIns="36000" bIns="96019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rgbClr val="1B365D"/>
                </a:solidFill>
              </a:defRPr>
            </a:lvl1pPr>
          </a:lstStyle>
          <a:p>
            <a:pPr lvl="0"/>
            <a:r>
              <a:rPr lang="en-GB" altLang="fr-FR"/>
              <a:t>Click to edit Master title style</a:t>
            </a:r>
            <a:endParaRPr lang="fr-FR" altLang="fr-FR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552739E0-E503-2F4D-A84A-0451B2BE8C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1176" y="988828"/>
            <a:ext cx="2533107" cy="5181785"/>
          </a:xfrm>
        </p:spPr>
        <p:txBody>
          <a:bodyPr/>
          <a:lstStyle>
            <a:lvl1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1pPr>
            <a:lvl2pPr marL="449263" indent="-268288">
              <a:buClr>
                <a:schemeClr val="bg2"/>
              </a:buClr>
              <a:buFontTx/>
              <a:buBlip>
                <a:blip r:embed="rId2"/>
              </a:buBlip>
              <a:tabLst>
                <a:tab pos="2154238" algn="l"/>
                <a:tab pos="3106738" algn="l"/>
                <a:tab pos="10771188" algn="r"/>
              </a:tabLst>
              <a:defRPr sz="1400" b="0" i="0">
                <a:solidFill>
                  <a:schemeClr val="accent1"/>
                </a:solidFill>
                <a:latin typeface="Aptos" panose="020B0004020202020204" pitchFamily="34" charset="0"/>
              </a:defRPr>
            </a:lvl2pPr>
            <a:lvl3pPr marL="715963" indent="-266700">
              <a:buClr>
                <a:schemeClr val="bg2"/>
              </a:buClr>
              <a:buFontTx/>
              <a:buBlip>
                <a:blip r:embed="rId3"/>
              </a:buBlip>
              <a:tabLst>
                <a:tab pos="1443038" algn="l"/>
                <a:tab pos="2865438" algn="l"/>
                <a:tab pos="10771188" algn="r"/>
              </a:tabLst>
              <a:defRPr sz="1400" b="0" i="0">
                <a:solidFill>
                  <a:schemeClr val="accent1"/>
                </a:solidFill>
                <a:latin typeface="Aptos" panose="020B0004020202020204" pitchFamily="34" charset="0"/>
              </a:defRPr>
            </a:lvl3pPr>
            <a:lvl4pPr marL="982663" indent="-266700">
              <a:buClr>
                <a:schemeClr val="bg2"/>
              </a:buClr>
              <a:buFontTx/>
              <a:buBlip>
                <a:blip r:embed="rId4"/>
              </a:buBlip>
              <a:tabLst>
                <a:tab pos="1443038" algn="l"/>
                <a:tab pos="2154238" algn="l"/>
                <a:tab pos="2865438" algn="l"/>
                <a:tab pos="10771188" algn="r"/>
              </a:tabLst>
              <a:defRPr sz="1400" b="0" i="0">
                <a:solidFill>
                  <a:schemeClr val="accent1"/>
                </a:solidFill>
                <a:latin typeface="Aptos" panose="020B0004020202020204" pitchFamily="34" charset="0"/>
              </a:defRPr>
            </a:lvl4pPr>
            <a:lvl5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2126507-C5FB-3E45-968C-04E5A10D47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6170" y="988828"/>
            <a:ext cx="2533107" cy="5181785"/>
          </a:xfrm>
        </p:spPr>
        <p:txBody>
          <a:bodyPr/>
          <a:lstStyle>
            <a:lvl1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1pPr>
            <a:lvl2pPr marL="449263" indent="-268288">
              <a:buClr>
                <a:schemeClr val="bg2"/>
              </a:buClr>
              <a:buFontTx/>
              <a:buBlip>
                <a:blip r:embed="rId2"/>
              </a:buBlip>
              <a:tabLst>
                <a:tab pos="2154238" algn="l"/>
                <a:tab pos="3106738" algn="l"/>
                <a:tab pos="10771188" algn="r"/>
              </a:tabLst>
              <a:defRPr sz="1400" b="0" i="0">
                <a:solidFill>
                  <a:schemeClr val="accent1"/>
                </a:solidFill>
                <a:latin typeface="Aptos" panose="020B0004020202020204" pitchFamily="34" charset="0"/>
              </a:defRPr>
            </a:lvl2pPr>
            <a:lvl3pPr marL="715963" indent="-266700">
              <a:buClr>
                <a:schemeClr val="bg2"/>
              </a:buClr>
              <a:buFontTx/>
              <a:buBlip>
                <a:blip r:embed="rId3"/>
              </a:buBlip>
              <a:tabLst>
                <a:tab pos="1443038" algn="l"/>
                <a:tab pos="2865438" algn="l"/>
                <a:tab pos="10771188" algn="r"/>
              </a:tabLst>
              <a:defRPr sz="1400" b="0" i="0">
                <a:solidFill>
                  <a:schemeClr val="accent1"/>
                </a:solidFill>
                <a:latin typeface="Aptos" panose="020B0004020202020204" pitchFamily="34" charset="0"/>
              </a:defRPr>
            </a:lvl3pPr>
            <a:lvl4pPr marL="982663" indent="-266700">
              <a:buClr>
                <a:schemeClr val="bg2"/>
              </a:buClr>
              <a:buFontTx/>
              <a:buBlip>
                <a:blip r:embed="rId4"/>
              </a:buBlip>
              <a:tabLst>
                <a:tab pos="1443038" algn="l"/>
                <a:tab pos="2154238" algn="l"/>
                <a:tab pos="2865438" algn="l"/>
                <a:tab pos="10771188" algn="r"/>
              </a:tabLst>
              <a:defRPr sz="1400" b="0" i="0">
                <a:solidFill>
                  <a:schemeClr val="accent1"/>
                </a:solidFill>
                <a:latin typeface="Aptos" panose="020B0004020202020204" pitchFamily="34" charset="0"/>
              </a:defRPr>
            </a:lvl4pPr>
            <a:lvl5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F607AE6-83A7-484B-9733-D1E485CBBB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83673" y="988828"/>
            <a:ext cx="2533107" cy="5181785"/>
          </a:xfrm>
        </p:spPr>
        <p:txBody>
          <a:bodyPr/>
          <a:lstStyle>
            <a:lvl1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1pPr>
            <a:lvl2pPr marL="449263" indent="-268288">
              <a:buClr>
                <a:schemeClr val="bg2"/>
              </a:buClr>
              <a:buFontTx/>
              <a:buBlip>
                <a:blip r:embed="rId2"/>
              </a:buBlip>
              <a:tabLst>
                <a:tab pos="2154238" algn="l"/>
                <a:tab pos="3106738" algn="l"/>
                <a:tab pos="10771188" algn="r"/>
              </a:tabLst>
              <a:defRPr sz="1400" b="0" i="0">
                <a:solidFill>
                  <a:schemeClr val="accent1"/>
                </a:solidFill>
                <a:latin typeface="Aptos" panose="020B0004020202020204" pitchFamily="34" charset="0"/>
              </a:defRPr>
            </a:lvl2pPr>
            <a:lvl3pPr marL="715963" indent="-266700">
              <a:buClr>
                <a:schemeClr val="bg2"/>
              </a:buClr>
              <a:buFontTx/>
              <a:buBlip>
                <a:blip r:embed="rId3"/>
              </a:buBlip>
              <a:tabLst>
                <a:tab pos="1443038" algn="l"/>
                <a:tab pos="2865438" algn="l"/>
                <a:tab pos="10771188" algn="r"/>
              </a:tabLst>
              <a:defRPr sz="1400" b="0" i="0">
                <a:solidFill>
                  <a:schemeClr val="accent1"/>
                </a:solidFill>
                <a:latin typeface="Aptos" panose="020B0004020202020204" pitchFamily="34" charset="0"/>
              </a:defRPr>
            </a:lvl3pPr>
            <a:lvl4pPr marL="982663" indent="-266700">
              <a:buClr>
                <a:schemeClr val="bg2"/>
              </a:buClr>
              <a:buFontTx/>
              <a:buBlip>
                <a:blip r:embed="rId4"/>
              </a:buBlip>
              <a:tabLst>
                <a:tab pos="1443038" algn="l"/>
                <a:tab pos="2154238" algn="l"/>
                <a:tab pos="2865438" algn="l"/>
                <a:tab pos="10771188" algn="r"/>
              </a:tabLst>
              <a:defRPr sz="1400" b="0" i="0">
                <a:solidFill>
                  <a:schemeClr val="accent1"/>
                </a:solidFill>
                <a:latin typeface="Aptos" panose="020B0004020202020204" pitchFamily="34" charset="0"/>
              </a:defRPr>
            </a:lvl4pPr>
            <a:lvl5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94FAACA-5C36-4740-8C93-BFF6833B1D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128668" y="988828"/>
            <a:ext cx="2533107" cy="5181785"/>
          </a:xfrm>
        </p:spPr>
        <p:txBody>
          <a:bodyPr/>
          <a:lstStyle>
            <a:lvl1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1pPr>
            <a:lvl2pPr marL="449263" indent="-268288">
              <a:buClr>
                <a:schemeClr val="bg2"/>
              </a:buClr>
              <a:buFontTx/>
              <a:buBlip>
                <a:blip r:embed="rId2"/>
              </a:buBlip>
              <a:tabLst>
                <a:tab pos="2154238" algn="l"/>
                <a:tab pos="3106738" algn="l"/>
                <a:tab pos="10771188" algn="r"/>
              </a:tabLst>
              <a:defRPr sz="1400" b="0" i="0">
                <a:solidFill>
                  <a:schemeClr val="accent1"/>
                </a:solidFill>
                <a:latin typeface="Aptos" panose="020B0004020202020204" pitchFamily="34" charset="0"/>
              </a:defRPr>
            </a:lvl2pPr>
            <a:lvl3pPr marL="715963" indent="-266700">
              <a:buClr>
                <a:schemeClr val="bg2"/>
              </a:buClr>
              <a:buFontTx/>
              <a:buBlip>
                <a:blip r:embed="rId3"/>
              </a:buBlip>
              <a:tabLst>
                <a:tab pos="1443038" algn="l"/>
                <a:tab pos="2865438" algn="l"/>
                <a:tab pos="10771188" algn="r"/>
              </a:tabLst>
              <a:defRPr sz="1400" b="0" i="0">
                <a:solidFill>
                  <a:schemeClr val="accent1"/>
                </a:solidFill>
                <a:latin typeface="Aptos" panose="020B0004020202020204" pitchFamily="34" charset="0"/>
              </a:defRPr>
            </a:lvl3pPr>
            <a:lvl4pPr marL="982663" indent="-266700">
              <a:buClr>
                <a:schemeClr val="bg2"/>
              </a:buClr>
              <a:buFontTx/>
              <a:buBlip>
                <a:blip r:embed="rId4"/>
              </a:buBlip>
              <a:tabLst>
                <a:tab pos="1443038" algn="l"/>
                <a:tab pos="2154238" algn="l"/>
                <a:tab pos="2865438" algn="l"/>
                <a:tab pos="10771188" algn="r"/>
              </a:tabLst>
              <a:defRPr sz="1400" b="0" i="0">
                <a:solidFill>
                  <a:schemeClr val="accent1"/>
                </a:solidFill>
                <a:latin typeface="Aptos" panose="020B0004020202020204" pitchFamily="34" charset="0"/>
              </a:defRPr>
            </a:lvl4pPr>
            <a:lvl5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34EFBC2-02AC-6D34-D416-0FC078B1809E}"/>
              </a:ext>
            </a:extLst>
          </p:cNvPr>
          <p:cNvCxnSpPr/>
          <p:nvPr userDrawn="1"/>
        </p:nvCxnSpPr>
        <p:spPr bwMode="auto">
          <a:xfrm>
            <a:off x="511175" y="859642"/>
            <a:ext cx="11166412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31B4D2-A70F-F2ED-155B-661F89BFA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1B365D"/>
                </a:solidFill>
                <a:latin typeface="Aptos" panose="020B0004020202020204" pitchFamily="34" charset="0"/>
              </a:defRPr>
            </a:lvl1pPr>
          </a:lstStyle>
          <a:p>
            <a:fld id="{5F419150-3A18-44DF-8126-5D51663F4F0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B67DDB-59B6-BDCE-3A38-B23A3D60799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180975" indent="-180975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57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387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&amp;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6"/>
          <p:cNvSpPr>
            <a:spLocks noGrp="1"/>
          </p:cNvSpPr>
          <p:nvPr>
            <p:ph type="pic" sz="quarter" idx="12"/>
          </p:nvPr>
        </p:nvSpPr>
        <p:spPr>
          <a:xfrm>
            <a:off x="8071061" y="1047750"/>
            <a:ext cx="3600000" cy="5130800"/>
          </a:xfrm>
          <a:noFill/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GB" noProof="0"/>
              <a:t>Click icon to add picture</a:t>
            </a:r>
            <a:endParaRPr lang="fr-FR" noProof="0"/>
          </a:p>
        </p:txBody>
      </p:sp>
      <p:sp>
        <p:nvSpPr>
          <p:cNvPr id="8" name="Title 9"/>
          <p:cNvSpPr>
            <a:spLocks noGrp="1" noChangeArrowheads="1"/>
          </p:cNvSpPr>
          <p:nvPr>
            <p:ph type="title"/>
          </p:nvPr>
        </p:nvSpPr>
        <p:spPr bwMode="gray">
          <a:xfrm>
            <a:off x="511175" y="226389"/>
            <a:ext cx="11159886" cy="4525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6019" rIns="36000" bIns="96019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rgbClr val="1B365D"/>
                </a:solidFill>
              </a:defRPr>
            </a:lvl1pPr>
          </a:lstStyle>
          <a:p>
            <a:pPr lvl="0"/>
            <a:r>
              <a:rPr lang="en-GB" altLang="fr-FR"/>
              <a:t>Click to edit Master title style</a:t>
            </a:r>
            <a:endParaRPr lang="fr-FR" altLang="fr-FR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E8BD04AF-DD0F-7148-AAC7-B4998A1D6A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1176" y="1047750"/>
            <a:ext cx="7272376" cy="5130800"/>
          </a:xfrm>
        </p:spPr>
        <p:txBody>
          <a:bodyPr/>
          <a:lstStyle>
            <a:lvl1pPr>
              <a:buClr>
                <a:schemeClr val="bg2"/>
              </a:buClr>
              <a:defRPr sz="1600">
                <a:solidFill>
                  <a:schemeClr val="accent1"/>
                </a:solidFill>
              </a:defRPr>
            </a:lvl1pPr>
            <a:lvl2pPr marL="449263" indent="-268288">
              <a:buClr>
                <a:schemeClr val="bg2"/>
              </a:buClr>
              <a:buFontTx/>
              <a:buBlip>
                <a:blip r:embed="rId2"/>
              </a:buBlip>
              <a:tabLst>
                <a:tab pos="2154238" algn="l"/>
                <a:tab pos="31067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2pPr>
            <a:lvl3pPr marL="715963" indent="-222250">
              <a:buClr>
                <a:schemeClr val="bg2"/>
              </a:buClr>
              <a:buFontTx/>
              <a:buBlip>
                <a:blip r:embed="rId3"/>
              </a:buBlip>
              <a:tabLst>
                <a:tab pos="14430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3pPr>
            <a:lvl4pPr marL="1022350" indent="-306388">
              <a:buClr>
                <a:schemeClr val="bg2"/>
              </a:buClr>
              <a:buFontTx/>
              <a:buBlip>
                <a:blip r:embed="rId4"/>
              </a:buBlip>
              <a:tabLst>
                <a:tab pos="1443038" algn="l"/>
                <a:tab pos="21542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4pPr>
            <a:lvl5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C741819-A903-1B18-F9DD-F386DF1882E8}"/>
              </a:ext>
            </a:extLst>
          </p:cNvPr>
          <p:cNvCxnSpPr/>
          <p:nvPr userDrawn="1"/>
        </p:nvCxnSpPr>
        <p:spPr bwMode="auto">
          <a:xfrm>
            <a:off x="511175" y="859642"/>
            <a:ext cx="11166412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354CA4C-C0CF-38C0-AEE0-71AE8995A7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1B365D"/>
                </a:solidFill>
                <a:latin typeface="Aptos" panose="020B0004020202020204" pitchFamily="34" charset="0"/>
              </a:defRPr>
            </a:lvl1pPr>
          </a:lstStyle>
          <a:p>
            <a:fld id="{5F419150-3A18-44DF-8126-5D51663F4F0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E7C7EB-09A0-ADA4-D152-4DC5B7084EA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marL="180975" indent="-180975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858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&amp;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6"/>
          <p:cNvSpPr>
            <a:spLocks noGrp="1"/>
          </p:cNvSpPr>
          <p:nvPr>
            <p:ph type="pic" sz="quarter" idx="12"/>
          </p:nvPr>
        </p:nvSpPr>
        <p:spPr>
          <a:xfrm>
            <a:off x="523875" y="1041991"/>
            <a:ext cx="3600000" cy="5136559"/>
          </a:xfrm>
          <a:noFill/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GB" noProof="0"/>
              <a:t>Click icon to add picture</a:t>
            </a:r>
            <a:endParaRPr lang="fr-FR" noProof="0"/>
          </a:p>
        </p:txBody>
      </p:sp>
      <p:sp>
        <p:nvSpPr>
          <p:cNvPr id="8" name="Title 9"/>
          <p:cNvSpPr>
            <a:spLocks noGrp="1" noChangeArrowheads="1"/>
          </p:cNvSpPr>
          <p:nvPr>
            <p:ph type="title"/>
          </p:nvPr>
        </p:nvSpPr>
        <p:spPr bwMode="gray">
          <a:xfrm>
            <a:off x="511175" y="226389"/>
            <a:ext cx="11159886" cy="4525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6019" rIns="36000" bIns="96019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rgbClr val="1B365D"/>
                </a:solidFill>
              </a:defRPr>
            </a:lvl1pPr>
          </a:lstStyle>
          <a:p>
            <a:pPr lvl="0"/>
            <a:r>
              <a:rPr lang="en-GB" altLang="fr-FR"/>
              <a:t>Click to edit Master title style</a:t>
            </a:r>
            <a:endParaRPr lang="fr-FR" altLang="fr-FR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980F457-B071-1540-8774-D66D918838B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04732" y="1041991"/>
            <a:ext cx="7266568" cy="5136559"/>
          </a:xfrm>
        </p:spPr>
        <p:txBody>
          <a:bodyPr/>
          <a:lstStyle>
            <a:lvl1pPr>
              <a:buClr>
                <a:schemeClr val="bg2"/>
              </a:buClr>
              <a:defRPr sz="1600">
                <a:solidFill>
                  <a:schemeClr val="accent1"/>
                </a:solidFill>
              </a:defRPr>
            </a:lvl1pPr>
            <a:lvl2pPr marL="449263" indent="-268288">
              <a:buClr>
                <a:schemeClr val="bg2"/>
              </a:buClr>
              <a:buFontTx/>
              <a:buBlip>
                <a:blip r:embed="rId2"/>
              </a:buBlip>
              <a:tabLst>
                <a:tab pos="2154238" algn="l"/>
                <a:tab pos="31067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2pPr>
            <a:lvl3pPr marL="715963" indent="-266700">
              <a:buClr>
                <a:schemeClr val="bg2"/>
              </a:buClr>
              <a:buFontTx/>
              <a:buBlip>
                <a:blip r:embed="rId3"/>
              </a:buBlip>
              <a:tabLst>
                <a:tab pos="14430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3pPr>
            <a:lvl4pPr marL="1022350" indent="-306388">
              <a:buClr>
                <a:schemeClr val="bg2"/>
              </a:buClr>
              <a:buFontTx/>
              <a:buBlip>
                <a:blip r:embed="rId4"/>
              </a:buBlip>
              <a:tabLst>
                <a:tab pos="1443038" algn="l"/>
                <a:tab pos="21542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4pPr>
            <a:lvl5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91B6393-B148-52A7-C281-383D13A4F6FA}"/>
              </a:ext>
            </a:extLst>
          </p:cNvPr>
          <p:cNvCxnSpPr/>
          <p:nvPr userDrawn="1"/>
        </p:nvCxnSpPr>
        <p:spPr bwMode="auto">
          <a:xfrm>
            <a:off x="511175" y="859642"/>
            <a:ext cx="11166412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A18496-6B5D-9D16-4BEF-2952F9E643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1B365D"/>
                </a:solidFill>
                <a:latin typeface="Aptos" panose="020B0004020202020204" pitchFamily="34" charset="0"/>
              </a:defRPr>
            </a:lvl1pPr>
          </a:lstStyle>
          <a:p>
            <a:fld id="{5F419150-3A18-44DF-8126-5D51663F4F0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83FFBE-D998-7EB5-4543-B72D64BF880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marL="180975" indent="-180975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972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B1638B4-E3B4-4BDF-BE9C-92ECDC7092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47782" y="4"/>
            <a:ext cx="6847393" cy="6859584"/>
          </a:xfrm>
          <a:prstGeom prst="rect">
            <a:avLst/>
          </a:prstGeom>
        </p:spPr>
      </p:pic>
      <p:sp>
        <p:nvSpPr>
          <p:cNvPr id="5" name="Pentagon 4">
            <a:extLst>
              <a:ext uri="{FF2B5EF4-FFF2-40B4-BE49-F238E27FC236}">
                <a16:creationId xmlns:a16="http://schemas.microsoft.com/office/drawing/2014/main" id="{0D519499-CEEF-2932-F120-78B439A17C85}"/>
              </a:ext>
            </a:extLst>
          </p:cNvPr>
          <p:cNvSpPr/>
          <p:nvPr userDrawn="1"/>
        </p:nvSpPr>
        <p:spPr bwMode="auto">
          <a:xfrm>
            <a:off x="1" y="0"/>
            <a:ext cx="7957038" cy="6859588"/>
          </a:xfrm>
          <a:prstGeom prst="homePlate">
            <a:avLst>
              <a:gd name="adj" fmla="val 37311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Pentagon 1">
            <a:extLst>
              <a:ext uri="{FF2B5EF4-FFF2-40B4-BE49-F238E27FC236}">
                <a16:creationId xmlns:a16="http://schemas.microsoft.com/office/drawing/2014/main" id="{E91D2D7B-8C14-A035-3326-48AC7694C357}"/>
              </a:ext>
            </a:extLst>
          </p:cNvPr>
          <p:cNvSpPr/>
          <p:nvPr userDrawn="1"/>
        </p:nvSpPr>
        <p:spPr bwMode="auto">
          <a:xfrm>
            <a:off x="1" y="0"/>
            <a:ext cx="7957038" cy="6859588"/>
          </a:xfrm>
          <a:prstGeom prst="homePlate">
            <a:avLst>
              <a:gd name="adj" fmla="val 37311"/>
            </a:avLst>
          </a:prstGeom>
          <a:solidFill>
            <a:schemeClr val="bg1">
              <a:alpha val="49944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itre 4"/>
          <p:cNvSpPr>
            <a:spLocks noGrp="1"/>
          </p:cNvSpPr>
          <p:nvPr>
            <p:ph type="title"/>
          </p:nvPr>
        </p:nvSpPr>
        <p:spPr>
          <a:xfrm>
            <a:off x="719649" y="4010253"/>
            <a:ext cx="6435175" cy="1068333"/>
          </a:xfrm>
          <a:prstGeom prst="rect">
            <a:avLst/>
          </a:prstGeom>
          <a:noFill/>
        </p:spPr>
        <p:txBody>
          <a:bodyPr lIns="0" tIns="0" rIns="0" bIns="0" anchor="ctr" anchorCtr="0"/>
          <a:lstStyle>
            <a:lvl1pPr algn="l">
              <a:lnSpc>
                <a:spcPct val="100000"/>
              </a:lnSpc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19649" y="5249999"/>
            <a:ext cx="6435175" cy="1068334"/>
          </a:xfrm>
          <a:effectLst/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43CD3BB-814B-994C-BE34-ED24BC830433}"/>
              </a:ext>
            </a:extLst>
          </p:cNvPr>
          <p:cNvCxnSpPr/>
          <p:nvPr userDrawn="1"/>
        </p:nvCxnSpPr>
        <p:spPr bwMode="auto">
          <a:xfrm>
            <a:off x="719649" y="5078586"/>
            <a:ext cx="6435175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9666E54F-C9E6-C3C1-D040-137B57D5A10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9649" y="541255"/>
            <a:ext cx="3198341" cy="182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2607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ble Placeholder 3"/>
          <p:cNvSpPr>
            <a:spLocks noGrp="1"/>
          </p:cNvSpPr>
          <p:nvPr>
            <p:ph type="tbl" sz="quarter" idx="10"/>
          </p:nvPr>
        </p:nvSpPr>
        <p:spPr>
          <a:xfrm>
            <a:off x="517587" y="999461"/>
            <a:ext cx="11160000" cy="514934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GB"/>
              <a:t>Click icon to add table</a:t>
            </a:r>
          </a:p>
        </p:txBody>
      </p:sp>
      <p:sp>
        <p:nvSpPr>
          <p:cNvPr id="6" name="Title 9"/>
          <p:cNvSpPr>
            <a:spLocks noGrp="1" noChangeArrowheads="1"/>
          </p:cNvSpPr>
          <p:nvPr>
            <p:ph type="title"/>
          </p:nvPr>
        </p:nvSpPr>
        <p:spPr bwMode="gray">
          <a:xfrm>
            <a:off x="511175" y="226389"/>
            <a:ext cx="11159886" cy="4525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6019" rIns="36000" bIns="96019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rgbClr val="1B365D"/>
                </a:solidFill>
              </a:defRPr>
            </a:lvl1pPr>
          </a:lstStyle>
          <a:p>
            <a:pPr lvl="0"/>
            <a:r>
              <a:rPr lang="en-GB" altLang="fr-FR"/>
              <a:t>Click to edit Master title style</a:t>
            </a:r>
            <a:endParaRPr lang="fr-FR" altLang="fr-FR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A7A4784-1DFD-358A-D3F3-581E95DC5D93}"/>
              </a:ext>
            </a:extLst>
          </p:cNvPr>
          <p:cNvCxnSpPr/>
          <p:nvPr userDrawn="1"/>
        </p:nvCxnSpPr>
        <p:spPr bwMode="auto">
          <a:xfrm>
            <a:off x="511175" y="859642"/>
            <a:ext cx="11166412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EDCC19-0BBC-7E27-377D-35CFB7C54C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1B365D"/>
                </a:solidFill>
                <a:latin typeface="Aptos" panose="020B0004020202020204" pitchFamily="34" charset="0"/>
              </a:defRPr>
            </a:lvl1pPr>
          </a:lstStyle>
          <a:p>
            <a:fld id="{5F419150-3A18-44DF-8126-5D51663F4F0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AFF71C-6D83-B038-DB71-F699942EC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80975" indent="-180975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97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9"/>
          <p:cNvSpPr>
            <a:spLocks noGrp="1" noChangeArrowheads="1"/>
          </p:cNvSpPr>
          <p:nvPr>
            <p:ph type="title"/>
          </p:nvPr>
        </p:nvSpPr>
        <p:spPr bwMode="gray">
          <a:xfrm>
            <a:off x="511175" y="226389"/>
            <a:ext cx="11159886" cy="4525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6019" rIns="36000" bIns="96019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rgbClr val="1B365D"/>
                </a:solidFill>
              </a:defRPr>
            </a:lvl1pPr>
          </a:lstStyle>
          <a:p>
            <a:pPr lvl="0"/>
            <a:r>
              <a:rPr lang="en-GB" altLang="fr-FR"/>
              <a:t>Click to edit Master title style</a:t>
            </a:r>
            <a:endParaRPr lang="fr-FR" altLang="fr-FR"/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07A97060-1436-A747-9145-9D94E6DDC577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517587" y="1020727"/>
            <a:ext cx="11150600" cy="5128074"/>
          </a:xfrm>
        </p:spPr>
        <p:txBody>
          <a:bodyPr/>
          <a:lstStyle/>
          <a:p>
            <a:r>
              <a:rPr lang="en-GB"/>
              <a:t>Click icon to add chart</a:t>
            </a:r>
            <a:endParaRPr lang="en-US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95A0F20-9771-79BB-5962-B184C37096E0}"/>
              </a:ext>
            </a:extLst>
          </p:cNvPr>
          <p:cNvCxnSpPr/>
          <p:nvPr userDrawn="1"/>
        </p:nvCxnSpPr>
        <p:spPr bwMode="auto">
          <a:xfrm>
            <a:off x="511175" y="859642"/>
            <a:ext cx="11166412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B6DBE7B5-2903-4731-0468-93EA723AD5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1B365D"/>
                </a:solidFill>
                <a:latin typeface="Aptos" panose="020B0004020202020204" pitchFamily="34" charset="0"/>
              </a:defRPr>
            </a:lvl1pPr>
          </a:lstStyle>
          <a:p>
            <a:fld id="{5F419150-3A18-44DF-8126-5D51663F4F0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ACAA81-D30D-BE6A-25FA-88F4BA57D2C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marL="180975" indent="-180975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103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F94E96-10C4-A04E-1C72-C180E0F8F0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4300" y="5997909"/>
            <a:ext cx="726575" cy="444896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2DC97C4-7F74-6145-8E25-1BC182ACF9D7}"/>
              </a:ext>
            </a:extLst>
          </p:cNvPr>
          <p:cNvSpPr/>
          <p:nvPr userDrawn="1"/>
        </p:nvSpPr>
        <p:spPr bwMode="auto">
          <a:xfrm rot="16200000">
            <a:off x="4447205" y="1779811"/>
            <a:ext cx="3300764" cy="3299966"/>
          </a:xfrm>
          <a:prstGeom prst="ellipse">
            <a:avLst/>
          </a:prstGeom>
          <a:noFill/>
          <a:ln w="508000" cap="flat" cmpd="sng" algn="ctr">
            <a:gradFill>
              <a:gsLst>
                <a:gs pos="0">
                  <a:srgbClr val="1B365D"/>
                </a:gs>
                <a:gs pos="100000">
                  <a:srgbClr val="78BE20"/>
                </a:gs>
                <a:gs pos="41000">
                  <a:srgbClr val="34657F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1B365D"/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438635" y="2752726"/>
            <a:ext cx="5317904" cy="1354137"/>
          </a:xfrm>
        </p:spPr>
        <p:txBody>
          <a:bodyPr anchor="ctr"/>
          <a:lstStyle>
            <a:lvl1pPr algn="ctr">
              <a:defRPr sz="2800" b="1">
                <a:solidFill>
                  <a:srgbClr val="78BE20"/>
                </a:solidFill>
              </a:defRPr>
            </a:lvl1pPr>
            <a:lvl2pPr marL="482697" indent="0">
              <a:buNone/>
              <a:defRPr/>
            </a:lvl2pPr>
          </a:lstStyle>
          <a:p>
            <a:pPr lvl="0"/>
            <a:r>
              <a:rPr lang="en-US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0736944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hank you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DBBA18-6C18-AD21-FF39-3516ABA558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0674" y="5991631"/>
            <a:ext cx="753827" cy="46158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2DC97C4-7F74-6145-8E25-1BC182ACF9D7}"/>
              </a:ext>
            </a:extLst>
          </p:cNvPr>
          <p:cNvSpPr/>
          <p:nvPr userDrawn="1"/>
        </p:nvSpPr>
        <p:spPr bwMode="auto">
          <a:xfrm rot="16200000">
            <a:off x="4447205" y="1779811"/>
            <a:ext cx="3300764" cy="3299966"/>
          </a:xfrm>
          <a:prstGeom prst="ellipse">
            <a:avLst/>
          </a:prstGeom>
          <a:noFill/>
          <a:ln w="508000" cap="flat" cmpd="sng" algn="ctr">
            <a:gradFill>
              <a:gsLst>
                <a:gs pos="0">
                  <a:srgbClr val="1B365D"/>
                </a:gs>
                <a:gs pos="100000">
                  <a:srgbClr val="78BE20"/>
                </a:gs>
                <a:gs pos="41000">
                  <a:srgbClr val="34657F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1B365D"/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438635" y="2752726"/>
            <a:ext cx="5317904" cy="1354137"/>
          </a:xfrm>
        </p:spPr>
        <p:txBody>
          <a:bodyPr anchor="ctr"/>
          <a:lstStyle>
            <a:lvl1pPr algn="ctr">
              <a:defRPr sz="2800" b="1">
                <a:solidFill>
                  <a:srgbClr val="78BE20"/>
                </a:solidFill>
              </a:defRPr>
            </a:lvl1pPr>
            <a:lvl2pPr marL="482697" indent="0">
              <a:buNone/>
              <a:defRPr/>
            </a:lvl2pPr>
          </a:lstStyle>
          <a:p>
            <a:pPr lvl="0"/>
            <a:r>
              <a:rPr lang="en-US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2231741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5C83EBA-792E-753D-F07A-A3FDDAFCD3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01932" y="-1"/>
            <a:ext cx="9693243" cy="6859573"/>
          </a:xfrm>
          <a:prstGeom prst="rect">
            <a:avLst/>
          </a:prstGeom>
        </p:spPr>
      </p:pic>
      <p:sp>
        <p:nvSpPr>
          <p:cNvPr id="5" name="Pentagon 4">
            <a:extLst>
              <a:ext uri="{FF2B5EF4-FFF2-40B4-BE49-F238E27FC236}">
                <a16:creationId xmlns:a16="http://schemas.microsoft.com/office/drawing/2014/main" id="{0D519499-CEEF-2932-F120-78B439A17C85}"/>
              </a:ext>
            </a:extLst>
          </p:cNvPr>
          <p:cNvSpPr/>
          <p:nvPr userDrawn="1"/>
        </p:nvSpPr>
        <p:spPr bwMode="auto">
          <a:xfrm>
            <a:off x="1" y="0"/>
            <a:ext cx="7957038" cy="6859588"/>
          </a:xfrm>
          <a:prstGeom prst="homePlate">
            <a:avLst>
              <a:gd name="adj" fmla="val 37311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Pentagon 1">
            <a:extLst>
              <a:ext uri="{FF2B5EF4-FFF2-40B4-BE49-F238E27FC236}">
                <a16:creationId xmlns:a16="http://schemas.microsoft.com/office/drawing/2014/main" id="{E91D2D7B-8C14-A035-3326-48AC7694C357}"/>
              </a:ext>
            </a:extLst>
          </p:cNvPr>
          <p:cNvSpPr/>
          <p:nvPr userDrawn="1"/>
        </p:nvSpPr>
        <p:spPr bwMode="auto">
          <a:xfrm>
            <a:off x="1" y="-17"/>
            <a:ext cx="7957038" cy="6859588"/>
          </a:xfrm>
          <a:prstGeom prst="homePlate">
            <a:avLst>
              <a:gd name="adj" fmla="val 37311"/>
            </a:avLst>
          </a:prstGeom>
          <a:solidFill>
            <a:schemeClr val="accent1">
              <a:alpha val="79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itre 4"/>
          <p:cNvSpPr>
            <a:spLocks noGrp="1"/>
          </p:cNvSpPr>
          <p:nvPr>
            <p:ph type="title"/>
          </p:nvPr>
        </p:nvSpPr>
        <p:spPr>
          <a:xfrm>
            <a:off x="719649" y="4010253"/>
            <a:ext cx="6435175" cy="1068333"/>
          </a:xfrm>
          <a:prstGeom prst="rect">
            <a:avLst/>
          </a:prstGeom>
          <a:noFill/>
        </p:spPr>
        <p:txBody>
          <a:bodyPr lIns="0" tIns="0" rIns="0" bIns="0" anchor="ctr" anchorCtr="0"/>
          <a:lstStyle>
            <a:lvl1pPr algn="l">
              <a:lnSpc>
                <a:spcPct val="10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19649" y="5249999"/>
            <a:ext cx="6435175" cy="1068334"/>
          </a:xfrm>
          <a:effectLst/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43CD3BB-814B-994C-BE34-ED24BC830433}"/>
              </a:ext>
            </a:extLst>
          </p:cNvPr>
          <p:cNvCxnSpPr/>
          <p:nvPr userDrawn="1"/>
        </p:nvCxnSpPr>
        <p:spPr bwMode="auto">
          <a:xfrm>
            <a:off x="719649" y="5078586"/>
            <a:ext cx="6435175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6C194184-5A1B-783B-5B20-FF74FD9DAA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9650" y="544319"/>
            <a:ext cx="3186526" cy="1822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290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3F9354-988E-0A8E-5D8A-EB2AE1844E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7" y="794"/>
            <a:ext cx="12193588" cy="685889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A4621DD-2D2E-464C-B440-35F6D42E7EE1}"/>
              </a:ext>
            </a:extLst>
          </p:cNvPr>
          <p:cNvSpPr/>
          <p:nvPr userDrawn="1"/>
        </p:nvSpPr>
        <p:spPr bwMode="auto">
          <a:xfrm>
            <a:off x="1" y="2"/>
            <a:ext cx="12195174" cy="6859586"/>
          </a:xfrm>
          <a:prstGeom prst="rect">
            <a:avLst/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7" name="Titre 4"/>
          <p:cNvSpPr>
            <a:spLocks noGrp="1"/>
          </p:cNvSpPr>
          <p:nvPr>
            <p:ph type="title"/>
          </p:nvPr>
        </p:nvSpPr>
        <p:spPr>
          <a:xfrm>
            <a:off x="719649" y="4010253"/>
            <a:ext cx="6435175" cy="1068333"/>
          </a:xfrm>
          <a:prstGeom prst="rect">
            <a:avLst/>
          </a:prstGeom>
          <a:noFill/>
        </p:spPr>
        <p:txBody>
          <a:bodyPr lIns="0" tIns="0" rIns="0" bIns="0" anchor="ctr" anchorCtr="0"/>
          <a:lstStyle>
            <a:lvl1pPr algn="l">
              <a:lnSpc>
                <a:spcPct val="10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19649" y="5249999"/>
            <a:ext cx="6435175" cy="1068334"/>
          </a:xfrm>
          <a:effectLst/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89ED2F2-EE41-DA4E-AF1F-C475CFFA75D3}"/>
              </a:ext>
            </a:extLst>
          </p:cNvPr>
          <p:cNvCxnSpPr/>
          <p:nvPr userDrawn="1"/>
        </p:nvCxnSpPr>
        <p:spPr bwMode="auto">
          <a:xfrm>
            <a:off x="719649" y="5078586"/>
            <a:ext cx="6435175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" name="Graphic 1">
            <a:extLst>
              <a:ext uri="{FF2B5EF4-FFF2-40B4-BE49-F238E27FC236}">
                <a16:creationId xmlns:a16="http://schemas.microsoft.com/office/drawing/2014/main" id="{73326464-13B5-D095-F026-6B6290E169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9649" y="541255"/>
            <a:ext cx="3198341" cy="182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8558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9"/>
          <p:cNvSpPr>
            <a:spLocks noGrp="1" noChangeArrowheads="1"/>
          </p:cNvSpPr>
          <p:nvPr>
            <p:ph type="title"/>
          </p:nvPr>
        </p:nvSpPr>
        <p:spPr bwMode="gray">
          <a:xfrm>
            <a:off x="511175" y="226389"/>
            <a:ext cx="11159886" cy="4525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6019" rIns="36000" bIns="96019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rgbClr val="1B365D"/>
                </a:solidFill>
              </a:defRPr>
            </a:lvl1pPr>
          </a:lstStyle>
          <a:p>
            <a:pPr lvl="0"/>
            <a:r>
              <a:rPr lang="en-GB" altLang="fr-FR"/>
              <a:t>Click to edit Master title style</a:t>
            </a:r>
            <a:endParaRPr lang="fr-FR" altLang="fr-FR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F96137D-7AFA-A54F-8C37-458C35CB97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1175" y="990600"/>
            <a:ext cx="11160125" cy="5187950"/>
          </a:xfrm>
        </p:spPr>
        <p:txBody>
          <a:bodyPr/>
          <a:lstStyle>
            <a:lvl1pPr marL="285750" indent="-285750">
              <a:buClr>
                <a:schemeClr val="bg2"/>
              </a:buClr>
              <a:buFontTx/>
              <a:buBlip>
                <a:blip r:embed="rId2"/>
              </a:buBlip>
              <a:defRPr sz="1600">
                <a:solidFill>
                  <a:schemeClr val="accent1"/>
                </a:solidFill>
              </a:defRPr>
            </a:lvl1pPr>
            <a:lvl2pPr marL="533400" indent="-222250">
              <a:buClr>
                <a:schemeClr val="bg2"/>
              </a:buClr>
              <a:buFontTx/>
              <a:buBlip>
                <a:blip r:embed="rId2"/>
              </a:buBlip>
              <a:tabLst>
                <a:tab pos="2154238" algn="l"/>
                <a:tab pos="31067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2pPr>
            <a:lvl3pPr marL="800100" indent="-266700">
              <a:buClr>
                <a:schemeClr val="bg2"/>
              </a:buClr>
              <a:buFontTx/>
              <a:buBlip>
                <a:blip r:embed="rId3"/>
              </a:buBlip>
              <a:tabLst>
                <a:tab pos="14430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3pPr>
            <a:lvl4pPr marL="1066800" indent="-266700">
              <a:buClr>
                <a:schemeClr val="bg2"/>
              </a:buClr>
              <a:buFontTx/>
              <a:buBlip>
                <a:blip r:embed="rId4"/>
              </a:buBlip>
              <a:tabLst>
                <a:tab pos="1443038" algn="l"/>
                <a:tab pos="2154238" algn="l"/>
                <a:tab pos="2865438" algn="l"/>
                <a:tab pos="10771188" algn="r"/>
              </a:tabLst>
              <a:defRPr sz="1600" b="0" i="0">
                <a:solidFill>
                  <a:schemeClr val="accent1"/>
                </a:solidFill>
                <a:latin typeface="Aptos" panose="020B0004020202020204" pitchFamily="34" charset="0"/>
              </a:defRPr>
            </a:lvl4pPr>
            <a:lvl5pPr>
              <a:buClr>
                <a:schemeClr val="bg2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3F876D6-9370-95EF-5777-2CA2E9DE26B5}"/>
              </a:ext>
            </a:extLst>
          </p:cNvPr>
          <p:cNvCxnSpPr/>
          <p:nvPr userDrawn="1"/>
        </p:nvCxnSpPr>
        <p:spPr bwMode="auto">
          <a:xfrm>
            <a:off x="511175" y="859642"/>
            <a:ext cx="11166412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F7A560B-E1BE-EB6D-8248-E45677B420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1B365D"/>
                </a:solidFill>
                <a:latin typeface="Aptos" panose="020B0004020202020204" pitchFamily="34" charset="0"/>
              </a:defRPr>
            </a:lvl1pPr>
          </a:lstStyle>
          <a:p>
            <a:fld id="{5F419150-3A18-44DF-8126-5D51663F4F0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0F6891-1733-0CD9-41F9-3A432B938D6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180975" indent="-180975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29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/>
          <p:cNvSpPr>
            <a:spLocks noGrp="1" noChangeArrowheads="1"/>
          </p:cNvSpPr>
          <p:nvPr>
            <p:ph type="title"/>
          </p:nvPr>
        </p:nvSpPr>
        <p:spPr bwMode="gray">
          <a:xfrm>
            <a:off x="511175" y="226389"/>
            <a:ext cx="11159886" cy="4525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6019" rIns="36000" bIns="96019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rgbClr val="1B365D"/>
                </a:solidFill>
              </a:defRPr>
            </a:lvl1pPr>
          </a:lstStyle>
          <a:p>
            <a:pPr lvl="0"/>
            <a:r>
              <a:rPr lang="en-GB" altLang="fr-FR"/>
              <a:t>Click to edit Master title style</a:t>
            </a:r>
            <a:endParaRPr lang="fr-FR" altLang="fr-FR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B1FCD047-0359-55BF-43B2-A43E4BDAA3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1B365D"/>
                </a:solidFill>
                <a:latin typeface="Aptos" panose="020B0004020202020204" pitchFamily="34" charset="0"/>
              </a:defRPr>
            </a:lvl1pPr>
          </a:lstStyle>
          <a:p>
            <a:fld id="{5F419150-3A18-44DF-8126-5D51663F4F05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60661E7-D4EC-EBC4-2848-B53D7CFDE913}"/>
              </a:ext>
            </a:extLst>
          </p:cNvPr>
          <p:cNvCxnSpPr/>
          <p:nvPr userDrawn="1"/>
        </p:nvCxnSpPr>
        <p:spPr bwMode="auto">
          <a:xfrm>
            <a:off x="511175" y="859642"/>
            <a:ext cx="11166412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446DCA-CB5F-E1DF-96CC-FC627289E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180975" indent="-180975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14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E8A240-4925-9846-B539-29AFF35EB2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2374900"/>
            <a:ext cx="2564058" cy="2063750"/>
          </a:xfrm>
        </p:spPr>
        <p:txBody>
          <a:bodyPr anchor="ctr"/>
          <a:lstStyle>
            <a:lvl1pPr algn="ctr"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956D98B-D568-2A45-B0A9-A5B63729BDF1}"/>
              </a:ext>
            </a:extLst>
          </p:cNvPr>
          <p:cNvCxnSpPr/>
          <p:nvPr userDrawn="1"/>
        </p:nvCxnSpPr>
        <p:spPr bwMode="auto">
          <a:xfrm>
            <a:off x="5146219" y="3429794"/>
            <a:ext cx="5742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Titre 4">
            <a:extLst>
              <a:ext uri="{FF2B5EF4-FFF2-40B4-BE49-F238E27FC236}">
                <a16:creationId xmlns:a16="http://schemas.microsoft.com/office/drawing/2014/main" id="{705EA9AF-9FB6-874A-B58D-A5998B74B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4587" y="1996303"/>
            <a:ext cx="6518499" cy="1432800"/>
          </a:xfrm>
          <a:prstGeom prst="rect">
            <a:avLst/>
          </a:prstGeom>
          <a:noFill/>
        </p:spPr>
        <p:txBody>
          <a:bodyPr lIns="0" tIns="0" rIns="0" bIns="0" anchor="ctr" anchorCtr="0"/>
          <a:lstStyle>
            <a:lvl1pPr algn="l">
              <a:lnSpc>
                <a:spcPct val="100000"/>
              </a:lnSpc>
              <a:defRPr sz="3500" b="1"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10637A2-FE0E-0146-B967-E7EC3B536A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54587" y="3429103"/>
            <a:ext cx="6518498" cy="1432800"/>
          </a:xfrm>
        </p:spPr>
        <p:txBody>
          <a:bodyPr anchor="ctr" anchorCtr="0"/>
          <a:lstStyle>
            <a:lvl1pPr algn="l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Block Arc 2">
            <a:extLst>
              <a:ext uri="{FF2B5EF4-FFF2-40B4-BE49-F238E27FC236}">
                <a16:creationId xmlns:a16="http://schemas.microsoft.com/office/drawing/2014/main" id="{70DE7D55-5B95-26E3-54D6-E126C931C251}"/>
              </a:ext>
            </a:extLst>
          </p:cNvPr>
          <p:cNvSpPr/>
          <p:nvPr userDrawn="1"/>
        </p:nvSpPr>
        <p:spPr bwMode="auto">
          <a:xfrm rot="5400000">
            <a:off x="-3429793" y="-127446"/>
            <a:ext cx="6859588" cy="7114479"/>
          </a:xfrm>
          <a:prstGeom prst="blockArc">
            <a:avLst>
              <a:gd name="adj1" fmla="val 10800000"/>
              <a:gd name="adj2" fmla="val 21599795"/>
              <a:gd name="adj3" fmla="val 11344"/>
            </a:avLst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3853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5E43774-7169-714E-B7E8-A469018B74F4}"/>
              </a:ext>
            </a:extLst>
          </p:cNvPr>
          <p:cNvSpPr/>
          <p:nvPr userDrawn="1"/>
        </p:nvSpPr>
        <p:spPr bwMode="auto">
          <a:xfrm>
            <a:off x="-1" y="0"/>
            <a:ext cx="12195175" cy="68595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7" name="Titre 4"/>
          <p:cNvSpPr>
            <a:spLocks noGrp="1"/>
          </p:cNvSpPr>
          <p:nvPr>
            <p:ph type="title"/>
          </p:nvPr>
        </p:nvSpPr>
        <p:spPr>
          <a:xfrm>
            <a:off x="5154590" y="1996303"/>
            <a:ext cx="6518496" cy="1432800"/>
          </a:xfrm>
          <a:prstGeom prst="rect">
            <a:avLst/>
          </a:prstGeom>
          <a:noFill/>
        </p:spPr>
        <p:txBody>
          <a:bodyPr lIns="0" tIns="0" rIns="0" bIns="0" anchor="ctr" anchorCtr="0"/>
          <a:lstStyle>
            <a:lvl1pPr algn="l">
              <a:lnSpc>
                <a:spcPct val="100000"/>
              </a:lnSpc>
              <a:defRPr sz="3500" b="1"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154589" y="3429103"/>
            <a:ext cx="6518495" cy="1432800"/>
          </a:xfrm>
        </p:spPr>
        <p:txBody>
          <a:bodyPr anchor="ctr" anchorCtr="0"/>
          <a:lstStyle>
            <a:lvl1pPr algn="l">
              <a:defRPr sz="1600" b="1">
                <a:solidFill>
                  <a:srgbClr val="1B365D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479534"/>
            <a:ext cx="2824867" cy="1899139"/>
          </a:xfrm>
        </p:spPr>
        <p:txBody>
          <a:bodyPr anchor="ctr" anchorCtr="0"/>
          <a:lstStyle>
            <a:lvl1pPr algn="ctr">
              <a:defRPr sz="9600" b="1">
                <a:solidFill>
                  <a:schemeClr val="bg2"/>
                </a:solidFill>
              </a:defRPr>
            </a:lvl1pPr>
            <a:lvl2pPr>
              <a:defRPr sz="15000">
                <a:solidFill>
                  <a:schemeClr val="bg1"/>
                </a:solidFill>
              </a:defRPr>
            </a:lvl2pPr>
            <a:lvl3pPr>
              <a:defRPr sz="15000">
                <a:solidFill>
                  <a:schemeClr val="bg1"/>
                </a:solidFill>
              </a:defRPr>
            </a:lvl3pPr>
            <a:lvl4pPr>
              <a:defRPr sz="15000">
                <a:solidFill>
                  <a:schemeClr val="bg1"/>
                </a:solidFill>
              </a:defRPr>
            </a:lvl4pPr>
            <a:lvl5pPr>
              <a:defRPr sz="15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00</a:t>
            </a:r>
            <a:endParaRPr lang="en-US"/>
          </a:p>
        </p:txBody>
      </p:sp>
      <p:sp>
        <p:nvSpPr>
          <p:cNvPr id="2" name="Block Arc 1">
            <a:extLst>
              <a:ext uri="{FF2B5EF4-FFF2-40B4-BE49-F238E27FC236}">
                <a16:creationId xmlns:a16="http://schemas.microsoft.com/office/drawing/2014/main" id="{A1D50119-8FC8-4A93-0DF2-07E07A864288}"/>
              </a:ext>
            </a:extLst>
          </p:cNvPr>
          <p:cNvSpPr/>
          <p:nvPr userDrawn="1"/>
        </p:nvSpPr>
        <p:spPr bwMode="auto">
          <a:xfrm rot="5400000">
            <a:off x="-3429793" y="-127446"/>
            <a:ext cx="6859588" cy="7114479"/>
          </a:xfrm>
          <a:prstGeom prst="blockArc">
            <a:avLst>
              <a:gd name="adj1" fmla="val 10800000"/>
              <a:gd name="adj2" fmla="val 21599795"/>
              <a:gd name="adj3" fmla="val 11344"/>
            </a:avLst>
          </a:prstGeom>
          <a:solidFill>
            <a:schemeClr val="bg2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198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1E271CD-B644-084E-9A1B-2CCAB7964644}"/>
              </a:ext>
            </a:extLst>
          </p:cNvPr>
          <p:cNvSpPr/>
          <p:nvPr userDrawn="1"/>
        </p:nvSpPr>
        <p:spPr bwMode="auto">
          <a:xfrm>
            <a:off x="0" y="0"/>
            <a:ext cx="12195175" cy="68595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7" name="Titre 4"/>
          <p:cNvSpPr>
            <a:spLocks noGrp="1"/>
          </p:cNvSpPr>
          <p:nvPr>
            <p:ph type="title"/>
          </p:nvPr>
        </p:nvSpPr>
        <p:spPr>
          <a:xfrm>
            <a:off x="5154590" y="1996303"/>
            <a:ext cx="6518496" cy="1432800"/>
          </a:xfrm>
          <a:prstGeom prst="rect">
            <a:avLst/>
          </a:prstGeom>
          <a:noFill/>
        </p:spPr>
        <p:txBody>
          <a:bodyPr lIns="0" tIns="0" rIns="0" bIns="0" anchor="ctr" anchorCtr="0"/>
          <a:lstStyle>
            <a:lvl1pPr algn="l">
              <a:lnSpc>
                <a:spcPct val="100000"/>
              </a:lnSpc>
              <a:defRPr sz="35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154589" y="3429103"/>
            <a:ext cx="6518495" cy="1432800"/>
          </a:xfrm>
        </p:spPr>
        <p:txBody>
          <a:bodyPr anchor="ctr" anchorCtr="0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479534"/>
            <a:ext cx="2710571" cy="1899139"/>
          </a:xfrm>
        </p:spPr>
        <p:txBody>
          <a:bodyPr anchor="ctr" anchorCtr="0"/>
          <a:lstStyle>
            <a:lvl1pPr algn="ctr">
              <a:defRPr sz="9600" b="1">
                <a:solidFill>
                  <a:schemeClr val="accent1"/>
                </a:solidFill>
              </a:defRPr>
            </a:lvl1pPr>
            <a:lvl2pPr>
              <a:defRPr sz="15000">
                <a:solidFill>
                  <a:schemeClr val="bg1"/>
                </a:solidFill>
              </a:defRPr>
            </a:lvl2pPr>
            <a:lvl3pPr>
              <a:defRPr sz="15000">
                <a:solidFill>
                  <a:schemeClr val="bg1"/>
                </a:solidFill>
              </a:defRPr>
            </a:lvl3pPr>
            <a:lvl4pPr>
              <a:defRPr sz="15000">
                <a:solidFill>
                  <a:schemeClr val="bg1"/>
                </a:solidFill>
              </a:defRPr>
            </a:lvl4pPr>
            <a:lvl5pPr>
              <a:defRPr sz="15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00</a:t>
            </a:r>
            <a:endParaRPr lang="en-US"/>
          </a:p>
        </p:txBody>
      </p:sp>
      <p:sp>
        <p:nvSpPr>
          <p:cNvPr id="2" name="Block Arc 1">
            <a:extLst>
              <a:ext uri="{FF2B5EF4-FFF2-40B4-BE49-F238E27FC236}">
                <a16:creationId xmlns:a16="http://schemas.microsoft.com/office/drawing/2014/main" id="{26294EEB-6273-C026-E7E6-5BC168732626}"/>
              </a:ext>
            </a:extLst>
          </p:cNvPr>
          <p:cNvSpPr/>
          <p:nvPr userDrawn="1"/>
        </p:nvSpPr>
        <p:spPr bwMode="auto">
          <a:xfrm rot="5400000">
            <a:off x="-3429793" y="-127446"/>
            <a:ext cx="6859588" cy="7114479"/>
          </a:xfrm>
          <a:prstGeom prst="blockArc">
            <a:avLst>
              <a:gd name="adj1" fmla="val 10800000"/>
              <a:gd name="adj2" fmla="val 21599795"/>
              <a:gd name="adj3" fmla="val 11344"/>
            </a:avLst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9850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044179-0E35-D154-3E3A-2519DA7A1CBB}"/>
              </a:ext>
            </a:extLst>
          </p:cNvPr>
          <p:cNvPicPr>
            <a:picLocks noChangeAspect="1"/>
          </p:cNvPicPr>
          <p:nvPr userDrawn="1"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587" y="6356954"/>
            <a:ext cx="543600" cy="332857"/>
          </a:xfrm>
          <a:prstGeom prst="rect">
            <a:avLst/>
          </a:prstGeom>
        </p:spPr>
      </p:pic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6E6E76F6-51B6-4D09-A7DE-30508ECC666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5"/>
            </p:custDataLst>
            <p:extLst>
              <p:ext uri="{D42A27DB-BD31-4B8C-83A1-F6EECF244321}">
                <p14:modId xmlns:p14="http://schemas.microsoft.com/office/powerpoint/2010/main" val="28125535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7" imgW="360" imgH="360" progId="TCLayout.ActiveDocument.1">
                  <p:embed/>
                </p:oleObj>
              </mc:Choice>
              <mc:Fallback>
                <p:oleObj name="think-cell Slide" r:id="rId27" imgW="360" imgH="360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6E6E76F6-51B6-4D09-A7DE-30508ECC66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10"/>
          <p:cNvSpPr>
            <a:spLocks noGrp="1" noChangeArrowheads="1"/>
          </p:cNvSpPr>
          <p:nvPr>
            <p:ph type="body" idx="1"/>
          </p:nvPr>
        </p:nvSpPr>
        <p:spPr bwMode="gray">
          <a:xfrm>
            <a:off x="517587" y="997695"/>
            <a:ext cx="11160000" cy="5083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altLang="fr-FR"/>
          </a:p>
        </p:txBody>
      </p:sp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CF16D902-6699-B74F-B422-44579627E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587" y="175854"/>
            <a:ext cx="11160000" cy="545736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1B365D"/>
                </a:solidFill>
                <a:latin typeface="Aptos" panose="020B0004020202020204" pitchFamily="34" charset="0"/>
              </a:defRPr>
            </a:lvl1pPr>
          </a:lstStyle>
          <a:p>
            <a:fld id="{5F419150-3A18-44DF-8126-5D51663F4F0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D08B98E-8BAB-5340-B56C-9E55B8C95860}"/>
              </a:ext>
            </a:extLst>
          </p:cNvPr>
          <p:cNvSpPr txBox="1">
            <a:spLocks/>
          </p:cNvSpPr>
          <p:nvPr userDrawn="1"/>
        </p:nvSpPr>
        <p:spPr>
          <a:xfrm>
            <a:off x="10293562" y="6319588"/>
            <a:ext cx="1157817" cy="55394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l" defTabSz="1219444" rtl="0" eaLnBrk="1" latinLnBrk="0" hangingPunct="1">
              <a:defRPr sz="900" b="1" kern="1200">
                <a:solidFill>
                  <a:srgbClr val="34657F"/>
                </a:solidFill>
                <a:latin typeface="+mn-lt"/>
                <a:ea typeface="+mn-ea"/>
                <a:cs typeface="+mn-cs"/>
              </a:defRPr>
            </a:lvl1pPr>
            <a:lvl2pPr marL="609722" algn="l" defTabSz="1219444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444" algn="l" defTabSz="1219444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166" algn="l" defTabSz="1219444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888" algn="l" defTabSz="1219444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610" algn="l" defTabSz="1219444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332" algn="l" defTabSz="1219444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053" algn="l" defTabSz="1219444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775" algn="l" defTabSz="1219444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0" i="0">
                <a:solidFill>
                  <a:schemeClr val="tx2"/>
                </a:solidFill>
                <a:latin typeface="Aptos" panose="020B0004020202020204" pitchFamily="34" charset="0"/>
              </a:rPr>
              <a:t>© NEO NEXT</a:t>
            </a:r>
          </a:p>
        </p:txBody>
      </p:sp>
      <p:sp>
        <p:nvSpPr>
          <p:cNvPr id="11" name="Chevron 10">
            <a:extLst>
              <a:ext uri="{FF2B5EF4-FFF2-40B4-BE49-F238E27FC236}">
                <a16:creationId xmlns:a16="http://schemas.microsoft.com/office/drawing/2014/main" id="{DBCC88E9-122B-02F0-4D38-60F98DFF9DDE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871753" y="6409588"/>
            <a:ext cx="224827" cy="360000"/>
          </a:xfrm>
          <a:prstGeom prst="chevron">
            <a:avLst>
              <a:gd name="adj" fmla="val 60725"/>
            </a:avLst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8978755-C87E-5E46-C100-6517EA630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57101" y="6238374"/>
            <a:ext cx="9641241" cy="553946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marL="228600" indent="-228600" algn="l">
              <a:buFont typeface="+mj-lt"/>
              <a:buAutoNum type="arabicPeriod"/>
              <a:defRPr sz="800">
                <a:solidFill>
                  <a:schemeClr val="accent1"/>
                </a:solidFill>
              </a:defRPr>
            </a:lvl1pPr>
          </a:lstStyle>
          <a:p>
            <a:pPr marL="180975" indent="-180975"/>
            <a:r>
              <a:rPr lang="en-GB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1770503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455" r:id="rId1"/>
    <p:sldLayoutId id="2147489452" r:id="rId2"/>
    <p:sldLayoutId id="2147489459" r:id="rId3"/>
    <p:sldLayoutId id="2147489454" r:id="rId4"/>
    <p:sldLayoutId id="2147483670" r:id="rId5"/>
    <p:sldLayoutId id="2147483675" r:id="rId6"/>
    <p:sldLayoutId id="2147489439" r:id="rId7"/>
    <p:sldLayoutId id="2147483686" r:id="rId8"/>
    <p:sldLayoutId id="2147483698" r:id="rId9"/>
    <p:sldLayoutId id="2147489462" r:id="rId10"/>
    <p:sldLayoutId id="2147489456" r:id="rId11"/>
    <p:sldLayoutId id="2147489457" r:id="rId12"/>
    <p:sldLayoutId id="2147489458" r:id="rId13"/>
    <p:sldLayoutId id="2147489460" r:id="rId14"/>
    <p:sldLayoutId id="2147483694" r:id="rId15"/>
    <p:sldLayoutId id="2147489450" r:id="rId16"/>
    <p:sldLayoutId id="2147489451" r:id="rId17"/>
    <p:sldLayoutId id="2147483696" r:id="rId18"/>
    <p:sldLayoutId id="2147483672" r:id="rId19"/>
    <p:sldLayoutId id="2147483679" r:id="rId20"/>
    <p:sldLayoutId id="2147483734" r:id="rId21"/>
    <p:sldLayoutId id="2147483700" r:id="rId22"/>
    <p:sldLayoutId id="2147483735" r:id="rId2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ptos" panose="020B000402020202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5pPr>
      <a:lvl6pPr marL="60972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6pPr>
      <a:lvl7pPr marL="121944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7pPr>
      <a:lvl8pPr marL="182916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8pPr>
      <a:lvl9pPr marL="2438888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9pPr>
    </p:titleStyle>
    <p:bodyStyle>
      <a:lvl1pPr algn="l" rtl="0" eaLnBrk="1" fontAlgn="base" hangingPunct="1">
        <a:lnSpc>
          <a:spcPct val="100000"/>
        </a:lnSpc>
        <a:spcBef>
          <a:spcPts val="800"/>
        </a:spcBef>
        <a:spcAft>
          <a:spcPts val="800"/>
        </a:spcAft>
        <a:buClr>
          <a:schemeClr val="accent1"/>
        </a:buClr>
        <a:buSzPct val="120000"/>
        <a:buFont typeface="Arial" pitchFamily="34" charset="0"/>
        <a:tabLst>
          <a:tab pos="1443855" algn="l"/>
          <a:tab pos="2155198" algn="l"/>
          <a:tab pos="2866540" algn="l"/>
          <a:tab pos="10771754" algn="r"/>
        </a:tabLst>
        <a:defRPr sz="1600" b="0">
          <a:solidFill>
            <a:schemeClr val="accent1"/>
          </a:solidFill>
          <a:latin typeface="Aptos" panose="020B0004020202020204" pitchFamily="34" charset="0"/>
          <a:ea typeface="+mn-ea"/>
          <a:cs typeface="+mn-cs"/>
        </a:defRPr>
      </a:lvl1pPr>
      <a:lvl2pPr marL="838368" indent="-355671" algn="l" rtl="0" eaLnBrk="1" fontAlgn="base" hangingPunct="1">
        <a:lnSpc>
          <a:spcPct val="100000"/>
        </a:lnSpc>
        <a:spcBef>
          <a:spcPts val="800"/>
        </a:spcBef>
        <a:spcAft>
          <a:spcPts val="800"/>
        </a:spcAft>
        <a:buClr>
          <a:schemeClr val="accent1"/>
        </a:buClr>
        <a:buSzPct val="100000"/>
        <a:buFont typeface="Wingdings" panose="05000000000000000000" pitchFamily="2" charset="2"/>
        <a:buChar char="§"/>
        <a:tabLst>
          <a:tab pos="2155198" algn="l"/>
          <a:tab pos="3107888" algn="l"/>
          <a:tab pos="10771754" algn="r"/>
        </a:tabLst>
        <a:defRPr sz="1800">
          <a:solidFill>
            <a:schemeClr val="tx2"/>
          </a:solidFill>
          <a:latin typeface="+mn-lt"/>
        </a:defRPr>
      </a:lvl2pPr>
      <a:lvl3pPr marL="1260000" marR="0" indent="-234998" algn="l" defTabSz="914400" rtl="0" eaLnBrk="1" fontAlgn="base" latinLnBrk="0" hangingPunct="1">
        <a:lnSpc>
          <a:spcPct val="100000"/>
        </a:lnSpc>
        <a:spcBef>
          <a:spcPts val="800"/>
        </a:spcBef>
        <a:spcAft>
          <a:spcPts val="800"/>
        </a:spcAft>
        <a:buClr>
          <a:schemeClr val="accent1"/>
        </a:buClr>
        <a:buSzPct val="100000"/>
        <a:buFont typeface="Arial" panose="020B0604020202020204" pitchFamily="34" charset="0"/>
        <a:buChar char="‒"/>
        <a:tabLst>
          <a:tab pos="1443855" algn="l"/>
          <a:tab pos="2866540" algn="l"/>
          <a:tab pos="10771754" algn="r"/>
        </a:tabLst>
        <a:defRPr sz="1800">
          <a:solidFill>
            <a:schemeClr val="tx2"/>
          </a:solidFill>
          <a:latin typeface="+mn-lt"/>
        </a:defRPr>
      </a:lvl3pPr>
      <a:lvl4pPr marL="1800000" indent="-239232" algn="l" rtl="0" eaLnBrk="1" fontAlgn="base" hangingPunct="1">
        <a:lnSpc>
          <a:spcPct val="100000"/>
        </a:lnSpc>
        <a:spcBef>
          <a:spcPts val="800"/>
        </a:spcBef>
        <a:spcAft>
          <a:spcPts val="800"/>
        </a:spcAft>
        <a:buClr>
          <a:schemeClr val="bg2"/>
        </a:buClr>
        <a:buSzPct val="100000"/>
        <a:buBlip>
          <a:blip r:embed="rId29"/>
        </a:buBlip>
        <a:tabLst>
          <a:tab pos="1443855" algn="l"/>
          <a:tab pos="2155198" algn="l"/>
          <a:tab pos="2866540" algn="l"/>
          <a:tab pos="10771754" algn="r"/>
        </a:tabLst>
        <a:defRPr sz="1800">
          <a:solidFill>
            <a:schemeClr val="tx2"/>
          </a:solidFill>
          <a:latin typeface="+mn-lt"/>
        </a:defRPr>
      </a:lvl4pPr>
      <a:lvl5pPr marL="3228563" indent="-789675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tabLst>
          <a:tab pos="1443855" algn="l"/>
          <a:tab pos="2155198" algn="l"/>
          <a:tab pos="2866540" algn="l"/>
          <a:tab pos="10771754" algn="r"/>
        </a:tabLst>
        <a:defRPr sz="2100">
          <a:solidFill>
            <a:schemeClr val="tx2"/>
          </a:solidFill>
          <a:latin typeface="+mn-lt"/>
        </a:defRPr>
      </a:lvl5pPr>
      <a:lvl6pPr marL="3838285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tabLst>
          <a:tab pos="1443855" algn="l"/>
          <a:tab pos="2155198" algn="l"/>
          <a:tab pos="2866540" algn="l"/>
          <a:tab pos="10771754" algn="r"/>
        </a:tabLst>
        <a:defRPr sz="2100">
          <a:solidFill>
            <a:schemeClr val="tx2"/>
          </a:solidFill>
          <a:latin typeface="+mn-lt"/>
        </a:defRPr>
      </a:lvl6pPr>
      <a:lvl7pPr marL="4448007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tabLst>
          <a:tab pos="1443855" algn="l"/>
          <a:tab pos="2155198" algn="l"/>
          <a:tab pos="2866540" algn="l"/>
          <a:tab pos="10771754" algn="r"/>
        </a:tabLst>
        <a:defRPr sz="2100">
          <a:solidFill>
            <a:schemeClr val="tx2"/>
          </a:solidFill>
          <a:latin typeface="+mn-lt"/>
        </a:defRPr>
      </a:lvl7pPr>
      <a:lvl8pPr marL="5057729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tabLst>
          <a:tab pos="1443855" algn="l"/>
          <a:tab pos="2155198" algn="l"/>
          <a:tab pos="2866540" algn="l"/>
          <a:tab pos="10771754" algn="r"/>
        </a:tabLst>
        <a:defRPr sz="2100">
          <a:solidFill>
            <a:schemeClr val="tx2"/>
          </a:solidFill>
          <a:latin typeface="+mn-lt"/>
        </a:defRPr>
      </a:lvl8pPr>
      <a:lvl9pPr marL="5667451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tabLst>
          <a:tab pos="1443855" algn="l"/>
          <a:tab pos="2155198" algn="l"/>
          <a:tab pos="2866540" algn="l"/>
          <a:tab pos="10771754" algn="r"/>
        </a:tabLst>
        <a:defRPr sz="2100">
          <a:solidFill>
            <a:schemeClr val="tx2"/>
          </a:solidFill>
          <a:latin typeface="+mn-lt"/>
        </a:defRPr>
      </a:lvl9pPr>
    </p:bodyStyle>
    <p:otherStyle>
      <a:defPPr>
        <a:defRPr lang="fr-FR"/>
      </a:defPPr>
      <a:lvl1pPr marL="0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722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444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166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888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610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332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053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775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D5B14-BBED-4F2F-31D8-498DB64CA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253" y="3429794"/>
            <a:ext cx="3833915" cy="1068333"/>
          </a:xfrm>
        </p:spPr>
        <p:txBody>
          <a:bodyPr>
            <a:normAutofit fontScale="90000"/>
          </a:bodyPr>
          <a:lstStyle/>
          <a:p>
            <a:r>
              <a:rPr lang="en-GB" dirty="0"/>
              <a:t>Breaking Into Cyber Security: A Real-World Career Journey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EB6219-3F1D-E679-2B15-F1999889AD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8253" y="5271200"/>
            <a:ext cx="4762059" cy="1068334"/>
          </a:xfrm>
        </p:spPr>
        <p:txBody>
          <a:bodyPr/>
          <a:lstStyle/>
          <a:p>
            <a:r>
              <a:rPr lang="en-GB" dirty="0"/>
              <a:t>Euan Doyle </a:t>
            </a:r>
          </a:p>
          <a:p>
            <a:r>
              <a:rPr lang="en-GB" dirty="0"/>
              <a:t>IT Cybersecurity Advisor</a:t>
            </a:r>
          </a:p>
        </p:txBody>
      </p:sp>
    </p:spTree>
    <p:extLst>
      <p:ext uri="{BB962C8B-B14F-4D97-AF65-F5344CB8AC3E}">
        <p14:creationId xmlns:p14="http://schemas.microsoft.com/office/powerpoint/2010/main" val="351688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59F516-0311-1153-9021-32DBAFC00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C308E-DF9C-8F01-DF9E-BAB91578C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644" y="252651"/>
            <a:ext cx="11300730" cy="553946"/>
          </a:xfrm>
        </p:spPr>
        <p:txBody>
          <a:bodyPr wrap="square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GB" dirty="0"/>
              <a:t>What I Do Now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C024477-3BB3-AB9B-8C4F-E90A934E1F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7644" y="1997349"/>
            <a:ext cx="5365517" cy="513655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Strategic Cyber Advisory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Tooling &amp; Integration Strategy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Risk &amp; Governance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Incident &amp; Threat Response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Awareness, Culture &amp; Communication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F8CADD-6C74-30A7-BC1A-F9F05C86FD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5F419150-3A18-44DF-8126-5D51663F4F05}" type="slidenum">
              <a:rPr lang="en-GB" smtClean="0"/>
              <a:pPr>
                <a:spcAft>
                  <a:spcPts val="600"/>
                </a:spcAft>
              </a:pPr>
              <a:t>9</a:t>
            </a:fld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FA983C7A-8948-7FFF-F7D2-B1182B08372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1157101" y="6238374"/>
            <a:ext cx="9641241" cy="553946"/>
          </a:xfrm>
        </p:spPr>
        <p:txBody>
          <a:bodyPr/>
          <a:lstStyle/>
          <a:p>
            <a:pPr marL="180975" indent="-180975"/>
            <a:endParaRPr lang="en-GB" dirty="0"/>
          </a:p>
        </p:txBody>
      </p:sp>
      <p:pic>
        <p:nvPicPr>
          <p:cNvPr id="6" name="Picture 5" descr="Two men posing with a trophy&#10;&#10;AI-generated content may be incorrect.">
            <a:extLst>
              <a:ext uri="{FF2B5EF4-FFF2-40B4-BE49-F238E27FC236}">
                <a16:creationId xmlns:a16="http://schemas.microsoft.com/office/drawing/2014/main" id="{FC38C544-615C-039D-2816-CA003398E4A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9747" y="1856177"/>
            <a:ext cx="2499463" cy="33326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A83EAA9-9F96-6FA7-3D86-08AC85B14C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7830" y="1856177"/>
            <a:ext cx="2499463" cy="333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07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ED44AF-9C89-CF5C-A563-243B1B012C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37592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0F7F2-C71E-91B9-8B5B-0D1BB9C88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644" y="252651"/>
            <a:ext cx="11300730" cy="553946"/>
          </a:xfrm>
        </p:spPr>
        <p:txBody>
          <a:bodyPr wrap="square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GB" dirty="0"/>
              <a:t>A Bit About Me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0D9C56C-FE5F-982F-FB12-11F4079B1D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1176" y="1041991"/>
            <a:ext cx="5365517" cy="513655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No computing background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Originally studied music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Achieved a first-class cyber security degree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A700E5-6D83-18BB-3EBC-ED516BB425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5F419150-3A18-44DF-8126-5D51663F4F05}" type="slidenum">
              <a:rPr lang="en-GB" smtClean="0"/>
              <a:pPr>
                <a:spcAft>
                  <a:spcPts val="600"/>
                </a:spcAft>
              </a:pPr>
              <a:t>1</a:t>
            </a:fld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6C9EA1A6-4500-618E-0EC4-1F1C87F3D63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1157101" y="6238374"/>
            <a:ext cx="9641241" cy="553946"/>
          </a:xfrm>
        </p:spPr>
        <p:txBody>
          <a:bodyPr/>
          <a:lstStyle/>
          <a:p>
            <a:pPr marL="180975" indent="-180975"/>
            <a:endParaRPr lang="en-GB" dirty="0"/>
          </a:p>
        </p:txBody>
      </p:sp>
      <p:pic>
        <p:nvPicPr>
          <p:cNvPr id="8" name="Picture 7" descr="A person playing bagpipes outside&#10;&#10;AI-generated content may be incorrect.">
            <a:extLst>
              <a:ext uri="{FF2B5EF4-FFF2-40B4-BE49-F238E27FC236}">
                <a16:creationId xmlns:a16="http://schemas.microsoft.com/office/drawing/2014/main" id="{1B786BE9-27F5-F81E-ED05-09D4044B108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7720" y="2964253"/>
            <a:ext cx="1700109" cy="2548172"/>
          </a:xfrm>
          <a:prstGeom prst="rect">
            <a:avLst/>
          </a:prstGeom>
        </p:spPr>
      </p:pic>
      <p:pic>
        <p:nvPicPr>
          <p:cNvPr id="11" name="Picture 10" descr="A group of men in uniform&#10;&#10;AI-generated content may be incorrect.">
            <a:extLst>
              <a:ext uri="{FF2B5EF4-FFF2-40B4-BE49-F238E27FC236}">
                <a16:creationId xmlns:a16="http://schemas.microsoft.com/office/drawing/2014/main" id="{3C5C8176-DBEA-AA5F-EC69-8DB5CFD106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719" y="2965213"/>
            <a:ext cx="3389938" cy="254245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5E55C46-9616-CB74-D260-0E89C25E267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7829" y="2959975"/>
            <a:ext cx="3396923" cy="254769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D760B35-A475-1D40-187B-A5DD3888EFF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0985" y="2959975"/>
            <a:ext cx="1916735" cy="255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89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79AF9-A183-B7A6-15FF-B2B5E9F8E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E2922-8901-2647-9F19-9AC032624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644" y="252651"/>
            <a:ext cx="11300730" cy="553946"/>
          </a:xfrm>
        </p:spPr>
        <p:txBody>
          <a:bodyPr wrap="square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GB" dirty="0"/>
              <a:t>University Was Intimidating 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C8C70FB-B1A0-2C42-3655-6C8D6C0196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2204" y="2112566"/>
            <a:ext cx="5365517" cy="513655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Technically terrifying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Steep learning curve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Always felt behind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Constant comparison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6DC08F-78FE-6C4D-704A-58786AD017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5F419150-3A18-44DF-8126-5D51663F4F05}" type="slidenum">
              <a:rPr lang="en-GB" smtClean="0"/>
              <a:pPr>
                <a:spcAft>
                  <a:spcPts val="600"/>
                </a:spcAft>
              </a:pPr>
              <a:t>2</a:t>
            </a:fld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C72077A2-67BD-5F29-E8B1-4A5F1D08FA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1157101" y="6238374"/>
            <a:ext cx="9641241" cy="553946"/>
          </a:xfrm>
        </p:spPr>
        <p:txBody>
          <a:bodyPr/>
          <a:lstStyle/>
          <a:p>
            <a:pPr marL="180975" indent="-180975"/>
            <a:endParaRPr lang="en-GB" dirty="0"/>
          </a:p>
        </p:txBody>
      </p:sp>
      <p:pic>
        <p:nvPicPr>
          <p:cNvPr id="3" name="Picture Placeholder 6" descr="No photo description available.">
            <a:extLst>
              <a:ext uri="{FF2B5EF4-FFF2-40B4-BE49-F238E27FC236}">
                <a16:creationId xmlns:a16="http://schemas.microsoft.com/office/drawing/2014/main" id="{51116108-C972-B6EC-0950-FF5CE96A4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9091" y="2112566"/>
            <a:ext cx="2149070" cy="2180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Our campus helps to create a stunning student experience | Student  Experience | RGU">
            <a:extLst>
              <a:ext uri="{FF2B5EF4-FFF2-40B4-BE49-F238E27FC236}">
                <a16:creationId xmlns:a16="http://schemas.microsoft.com/office/drawing/2014/main" id="{38750E93-5D27-0BAE-FB26-A5BCA0C763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98304" y="1763739"/>
            <a:ext cx="3294108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49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4027C-1ACF-EBAD-73EC-B64AB0954F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D0FCD-E26D-64C2-C372-9DED8024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644" y="252651"/>
            <a:ext cx="11300730" cy="553946"/>
          </a:xfrm>
        </p:spPr>
        <p:txBody>
          <a:bodyPr wrap="square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GB" dirty="0"/>
              <a:t>Placement Year: Chaos Mode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2205C04-8373-1149-914C-D28952ADAD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2070" y="2406039"/>
            <a:ext cx="5365517" cy="513655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Covid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Network &gt; CV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Remote Reality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0C840E-C343-77A7-3CA9-5AE16E24CC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5F419150-3A18-44DF-8126-5D51663F4F05}" type="slidenum">
              <a:rPr lang="en-GB" smtClean="0"/>
              <a:pPr>
                <a:spcAft>
                  <a:spcPts val="600"/>
                </a:spcAft>
              </a:pPr>
              <a:t>3</a:t>
            </a:fld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649B09BA-BE78-0EE9-C5AF-DAEFCFB7229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1157101" y="6238374"/>
            <a:ext cx="9641241" cy="553946"/>
          </a:xfrm>
        </p:spPr>
        <p:txBody>
          <a:bodyPr/>
          <a:lstStyle/>
          <a:p>
            <a:pPr marL="180975" indent="-180975"/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1408363-EA16-A8BD-DFDC-CCCABBC4A0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9894" y="2317104"/>
            <a:ext cx="3956229" cy="22253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 descr="A screenshot of a phone&#10;&#10;AI-generated content may be incorrect.">
            <a:extLst>
              <a:ext uri="{FF2B5EF4-FFF2-40B4-BE49-F238E27FC236}">
                <a16:creationId xmlns:a16="http://schemas.microsoft.com/office/drawing/2014/main" id="{EAD7D821-DB11-6F5D-6E6A-90B302B6743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3585" y="1463039"/>
            <a:ext cx="2544145" cy="42559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5594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DDC58-E6F7-6498-7DF1-FE8CF3099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E4428-4233-3090-43F0-A3B621218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644" y="252651"/>
            <a:ext cx="11300730" cy="553946"/>
          </a:xfrm>
        </p:spPr>
        <p:txBody>
          <a:bodyPr wrap="square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GB" dirty="0"/>
              <a:t>The Hardest Part Wasn’t Cyber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DC7B900-55A8-EE4D-9FE2-BE657AC2F7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7643" y="2615381"/>
            <a:ext cx="11029649" cy="1101213"/>
          </a:xfrm>
        </p:spPr>
        <p:txBody>
          <a:bodyPr/>
          <a:lstStyle/>
          <a:p>
            <a:pPr algn="ctr"/>
            <a:r>
              <a:rPr lang="en-US" sz="2400" b="1" dirty="0"/>
              <a:t>It Was Understanding the Business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294A07-D586-24C3-F0C4-7185E452B4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5F419150-3A18-44DF-8126-5D51663F4F05}" type="slidenum">
              <a:rPr lang="en-GB" smtClean="0"/>
              <a:pPr>
                <a:spcAft>
                  <a:spcPts val="600"/>
                </a:spcAft>
              </a:pPr>
              <a:t>4</a:t>
            </a:fld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986CF425-81BE-A4EB-AD76-64F84B74A84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1157101" y="6238374"/>
            <a:ext cx="9641241" cy="553946"/>
          </a:xfrm>
        </p:spPr>
        <p:txBody>
          <a:bodyPr/>
          <a:lstStyle/>
          <a:p>
            <a:pPr marL="180975" indent="-180975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D2CFA7-356F-67BA-3CDD-337BDF67E166}"/>
              </a:ext>
            </a:extLst>
          </p:cNvPr>
          <p:cNvSpPr/>
          <p:nvPr/>
        </p:nvSpPr>
        <p:spPr bwMode="auto">
          <a:xfrm>
            <a:off x="3301356" y="2310581"/>
            <a:ext cx="5434430" cy="1017796"/>
          </a:xfrm>
          <a:prstGeom prst="rect">
            <a:avLst/>
          </a:prstGeom>
          <a:noFill/>
          <a:ln>
            <a:headEnd type="none" w="sm" len="sm"/>
            <a:tailEnd type="none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36000" tIns="36000" rIns="36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dirty="0" err="1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0465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11F56-0C64-18F2-8556-84DB601FC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3EFCE-47E4-32BA-FABE-5235E415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644" y="252651"/>
            <a:ext cx="11300730" cy="553946"/>
          </a:xfrm>
        </p:spPr>
        <p:txBody>
          <a:bodyPr wrap="square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GB" dirty="0"/>
              <a:t>Highs, Lows, and Too Much Too Soon..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BB9767A-7D85-21D0-6487-E6E8D71895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2204" y="2449683"/>
            <a:ext cx="5365517" cy="1960221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Big Projects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Fast Growth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Momentum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402A05-E758-6B1D-28BF-94EBC786C4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5F419150-3A18-44DF-8126-5D51663F4F05}" type="slidenum">
              <a:rPr lang="en-GB" smtClean="0"/>
              <a:pPr>
                <a:spcAft>
                  <a:spcPts val="600"/>
                </a:spcAft>
              </a:pPr>
              <a:t>5</a:t>
            </a:fld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83CCA074-3163-2E44-6317-01A3B21D4F2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1157101" y="6238374"/>
            <a:ext cx="9641241" cy="553946"/>
          </a:xfrm>
        </p:spPr>
        <p:txBody>
          <a:bodyPr/>
          <a:lstStyle/>
          <a:p>
            <a:pPr marL="180975" indent="-180975"/>
            <a:endParaRPr lang="en-GB" dirty="0"/>
          </a:p>
        </p:txBody>
      </p:sp>
      <p:pic>
        <p:nvPicPr>
          <p:cNvPr id="7" name="Picture 6" descr="A person in a kilt smoking a bagpipe&#10;&#10;Description automatically generated">
            <a:extLst>
              <a:ext uri="{FF2B5EF4-FFF2-40B4-BE49-F238E27FC236}">
                <a16:creationId xmlns:a16="http://schemas.microsoft.com/office/drawing/2014/main" id="{D4475B22-0277-297D-B2CB-88A03EA707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6174" y="1382258"/>
            <a:ext cx="4106555" cy="409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0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DDD58D-A335-47EB-4121-EEDE62278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46032-6F98-1161-EB11-9CA4B317E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644" y="252651"/>
            <a:ext cx="11300730" cy="553946"/>
          </a:xfrm>
        </p:spPr>
        <p:txBody>
          <a:bodyPr wrap="square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GB" dirty="0"/>
              <a:t>What I Didn’t See Coming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9F26B2D-E630-01C4-EFAE-D1014B67F6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92264" y="2581128"/>
            <a:ext cx="5365517" cy="1697331"/>
          </a:xfrm>
          <a:ln>
            <a:noFill/>
          </a:ln>
        </p:spPr>
        <p:txBody>
          <a:bodyPr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400" b="1" dirty="0"/>
              <a:t>Plateau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400" b="1" dirty="0"/>
              <a:t>Frustration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400" b="1" dirty="0"/>
              <a:t>Relationship strain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EA7E3D-BC53-10F1-434A-9479E80F3A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5F419150-3A18-44DF-8126-5D51663F4F05}" type="slidenum">
              <a:rPr lang="en-GB" smtClean="0"/>
              <a:pPr>
                <a:spcAft>
                  <a:spcPts val="600"/>
                </a:spcAft>
              </a:pPr>
              <a:t>6</a:t>
            </a:fld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9AF54621-F734-AB14-885A-AC39C78A4D5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1157101" y="6238374"/>
            <a:ext cx="9641241" cy="553946"/>
          </a:xfrm>
        </p:spPr>
        <p:txBody>
          <a:bodyPr/>
          <a:lstStyle/>
          <a:p>
            <a:pPr marL="180975" indent="-180975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424DAA-6E0F-1A33-6A90-58D89812D518}"/>
              </a:ext>
            </a:extLst>
          </p:cNvPr>
          <p:cNvSpPr/>
          <p:nvPr/>
        </p:nvSpPr>
        <p:spPr bwMode="auto">
          <a:xfrm>
            <a:off x="3192264" y="2334986"/>
            <a:ext cx="5641493" cy="2286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36000" tIns="36000" rIns="36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dirty="0" err="1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2840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6A8ED-2345-6E23-2E79-BAF4FFB6E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92468-D904-61DA-37BC-ABD1461E3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644" y="252651"/>
            <a:ext cx="11300730" cy="553946"/>
          </a:xfrm>
        </p:spPr>
        <p:txBody>
          <a:bodyPr wrap="square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GB" dirty="0"/>
              <a:t>The ‘Finding a New Job’ Reality Check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F2B7751-0774-EC5B-65B8-3E3A76B3D0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7644" y="2360319"/>
            <a:ext cx="5365517" cy="513655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25+ interviews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‘Too early in your career..’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Breadth too early = friction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F1A079-2784-9693-2044-A6ED3CFD9A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5F419150-3A18-44DF-8126-5D51663F4F05}" type="slidenum">
              <a:rPr lang="en-GB" smtClean="0"/>
              <a:pPr>
                <a:spcAft>
                  <a:spcPts val="600"/>
                </a:spcAft>
              </a:pPr>
              <a:t>7</a:t>
            </a:fld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C95339CB-391F-46CD-6D9F-F8FF7635A6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1157101" y="6238374"/>
            <a:ext cx="9641241" cy="553946"/>
          </a:xfrm>
        </p:spPr>
        <p:txBody>
          <a:bodyPr/>
          <a:lstStyle/>
          <a:p>
            <a:pPr marL="180975" indent="-180975"/>
            <a:endParaRPr lang="en-GB" dirty="0"/>
          </a:p>
        </p:txBody>
      </p:sp>
      <p:pic>
        <p:nvPicPr>
          <p:cNvPr id="3" name="Picture Placeholder 10" descr="A person standing in front of a screen&#10;&#10;Description automatically generated">
            <a:extLst>
              <a:ext uri="{FF2B5EF4-FFF2-40B4-BE49-F238E27FC236}">
                <a16:creationId xmlns:a16="http://schemas.microsoft.com/office/drawing/2014/main" id="{17797361-CDC4-8CAA-9473-E521144E28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31612" y="1353522"/>
            <a:ext cx="4086858" cy="415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80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B80EF4-0E22-56AB-45DC-7BAF24F2E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13964-122D-EC0A-6C30-541E36260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644" y="252651"/>
            <a:ext cx="11300730" cy="553946"/>
          </a:xfrm>
        </p:spPr>
        <p:txBody>
          <a:bodyPr wrap="square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GB" dirty="0"/>
              <a:t>Choosing The Next Role Properly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438D615-5FA9-6E51-D3FE-D4F54883AA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7644" y="2360319"/>
            <a:ext cx="5365517" cy="513655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Environment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Exposure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Honesty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B2AF2-D5C4-C6B8-252A-A579068DD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293" y="6319588"/>
            <a:ext cx="540000" cy="540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5F419150-3A18-44DF-8126-5D51663F4F05}" type="slidenum">
              <a:rPr lang="en-GB" smtClean="0"/>
              <a:pPr>
                <a:spcAft>
                  <a:spcPts val="600"/>
                </a:spcAft>
              </a:pPr>
              <a:t>8</a:t>
            </a:fld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0366716-4228-6FBC-EFAD-91AFFF1A75F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1157101" y="6238374"/>
            <a:ext cx="9641241" cy="553946"/>
          </a:xfrm>
        </p:spPr>
        <p:txBody>
          <a:bodyPr/>
          <a:lstStyle/>
          <a:p>
            <a:pPr marL="180975" indent="-180975"/>
            <a:endParaRPr lang="en-GB" dirty="0"/>
          </a:p>
        </p:txBody>
      </p:sp>
      <p:pic>
        <p:nvPicPr>
          <p:cNvPr id="3" name="Picture 10">
            <a:extLst>
              <a:ext uri="{FF2B5EF4-FFF2-40B4-BE49-F238E27FC236}">
                <a16:creationId xmlns:a16="http://schemas.microsoft.com/office/drawing/2014/main" id="{06E153BB-0D6A-C2F3-E910-40748E5AA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3151" y="1748350"/>
            <a:ext cx="4483849" cy="336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70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Blank">
  <a:themeElements>
    <a:clrScheme name="NEO NEXT">
      <a:dk1>
        <a:srgbClr val="000000"/>
      </a:dk1>
      <a:lt1>
        <a:srgbClr val="FFFFFF"/>
      </a:lt1>
      <a:dk2>
        <a:srgbClr val="34657F"/>
      </a:dk2>
      <a:lt2>
        <a:srgbClr val="78BD20"/>
      </a:lt2>
      <a:accent1>
        <a:srgbClr val="1B365D"/>
      </a:accent1>
      <a:accent2>
        <a:srgbClr val="33657F"/>
      </a:accent2>
      <a:accent3>
        <a:srgbClr val="80225F"/>
      </a:accent3>
      <a:accent4>
        <a:srgbClr val="FF6914"/>
      </a:accent4>
      <a:accent5>
        <a:srgbClr val="FFB81C"/>
      </a:accent5>
      <a:accent6>
        <a:srgbClr val="00B5E2"/>
      </a:accent6>
      <a:hlink>
        <a:srgbClr val="78BC20"/>
      </a:hlink>
      <a:folHlink>
        <a:srgbClr val="80225F"/>
      </a:folHlink>
    </a:clrScheme>
    <a:fontScheme name="Custom 1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 w="12700" cap="flat" cmpd="sng" algn="ctr">
          <a:noFill/>
          <a:prstDash val="solid"/>
          <a:round/>
          <a:headEnd type="none" w="sm" len="sm"/>
          <a:tailEnd type="none" w="sm" len="sm"/>
        </a:ln>
        <a:effectLst/>
      </a:spPr>
      <a:bodyPr vert="horz" wrap="square" lIns="36000" tIns="36000" rIns="36000" bIns="36000" numCol="1" rtlCol="0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dirty="0" err="1" smtClean="0">
            <a:ln>
              <a:noFill/>
            </a:ln>
            <a:solidFill>
              <a:schemeClr val="tx1"/>
            </a:solidFill>
            <a:effectLst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odexo EN 2010 1">
        <a:dk1>
          <a:srgbClr val="000000"/>
        </a:dk1>
        <a:lt1>
          <a:srgbClr val="283897"/>
        </a:lt1>
        <a:dk2>
          <a:srgbClr val="283897"/>
        </a:dk2>
        <a:lt2>
          <a:srgbClr val="FFFFFF"/>
        </a:lt2>
        <a:accent1>
          <a:srgbClr val="00A0C6"/>
        </a:accent1>
        <a:accent2>
          <a:srgbClr val="F0037F"/>
        </a:accent2>
        <a:accent3>
          <a:srgbClr val="ACAEC9"/>
        </a:accent3>
        <a:accent4>
          <a:srgbClr val="000000"/>
        </a:accent4>
        <a:accent5>
          <a:srgbClr val="AACDDF"/>
        </a:accent5>
        <a:accent6>
          <a:srgbClr val="D90272"/>
        </a:accent6>
        <a:hlink>
          <a:srgbClr val="A6CB12"/>
        </a:hlink>
        <a:folHlink>
          <a:srgbClr val="BCC2C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dexo EN 2010 2">
        <a:dk1>
          <a:srgbClr val="000000"/>
        </a:dk1>
        <a:lt1>
          <a:srgbClr val="7994BF"/>
        </a:lt1>
        <a:dk2>
          <a:srgbClr val="283897"/>
        </a:dk2>
        <a:lt2>
          <a:srgbClr val="FFFFFF"/>
        </a:lt2>
        <a:accent1>
          <a:srgbClr val="983998"/>
        </a:accent1>
        <a:accent2>
          <a:srgbClr val="F0037F"/>
        </a:accent2>
        <a:accent3>
          <a:srgbClr val="BEC8DC"/>
        </a:accent3>
        <a:accent4>
          <a:srgbClr val="000000"/>
        </a:accent4>
        <a:accent5>
          <a:srgbClr val="CAAECA"/>
        </a:accent5>
        <a:accent6>
          <a:srgbClr val="D90272"/>
        </a:accent6>
        <a:hlink>
          <a:srgbClr val="A6CB12"/>
        </a:hlink>
        <a:folHlink>
          <a:srgbClr val="BCC2C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dexo EN 2010 3">
        <a:dk1>
          <a:srgbClr val="000000"/>
        </a:dk1>
        <a:lt1>
          <a:srgbClr val="034865"/>
        </a:lt1>
        <a:dk2>
          <a:srgbClr val="283897"/>
        </a:dk2>
        <a:lt2>
          <a:srgbClr val="FFFFFF"/>
        </a:lt2>
        <a:accent1>
          <a:srgbClr val="00A0C6"/>
        </a:accent1>
        <a:accent2>
          <a:srgbClr val="A6CB12"/>
        </a:accent2>
        <a:accent3>
          <a:srgbClr val="AAB1B8"/>
        </a:accent3>
        <a:accent4>
          <a:srgbClr val="000000"/>
        </a:accent4>
        <a:accent5>
          <a:srgbClr val="AACDDF"/>
        </a:accent5>
        <a:accent6>
          <a:srgbClr val="96B80F"/>
        </a:accent6>
        <a:hlink>
          <a:srgbClr val="FFB300"/>
        </a:hlink>
        <a:folHlink>
          <a:srgbClr val="BCC2C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dexo EN 2010 4">
        <a:dk1>
          <a:srgbClr val="000000"/>
        </a:dk1>
        <a:lt1>
          <a:srgbClr val="0B72B5"/>
        </a:lt1>
        <a:dk2>
          <a:srgbClr val="283897"/>
        </a:dk2>
        <a:lt2>
          <a:srgbClr val="FFFFFF"/>
        </a:lt2>
        <a:accent1>
          <a:srgbClr val="6CBC58"/>
        </a:accent1>
        <a:accent2>
          <a:srgbClr val="FFB300"/>
        </a:accent2>
        <a:accent3>
          <a:srgbClr val="AABCD7"/>
        </a:accent3>
        <a:accent4>
          <a:srgbClr val="000000"/>
        </a:accent4>
        <a:accent5>
          <a:srgbClr val="BADAB4"/>
        </a:accent5>
        <a:accent6>
          <a:srgbClr val="E7A200"/>
        </a:accent6>
        <a:hlink>
          <a:srgbClr val="F0037F"/>
        </a:hlink>
        <a:folHlink>
          <a:srgbClr val="BCC2C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dexo EN 2010 5">
        <a:dk1>
          <a:srgbClr val="000000"/>
        </a:dk1>
        <a:lt1>
          <a:srgbClr val="013B2B"/>
        </a:lt1>
        <a:dk2>
          <a:srgbClr val="283897"/>
        </a:dk2>
        <a:lt2>
          <a:srgbClr val="FFFFFF"/>
        </a:lt2>
        <a:accent1>
          <a:srgbClr val="6CBC58"/>
        </a:accent1>
        <a:accent2>
          <a:srgbClr val="FF0000"/>
        </a:accent2>
        <a:accent3>
          <a:srgbClr val="AAAFAC"/>
        </a:accent3>
        <a:accent4>
          <a:srgbClr val="000000"/>
        </a:accent4>
        <a:accent5>
          <a:srgbClr val="BADAB4"/>
        </a:accent5>
        <a:accent6>
          <a:srgbClr val="E70000"/>
        </a:accent6>
        <a:hlink>
          <a:srgbClr val="FFB300"/>
        </a:hlink>
        <a:folHlink>
          <a:srgbClr val="BCC2C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dexo EN 2010 6">
        <a:dk1>
          <a:srgbClr val="000000"/>
        </a:dk1>
        <a:lt1>
          <a:srgbClr val="678442"/>
        </a:lt1>
        <a:dk2>
          <a:srgbClr val="283897"/>
        </a:dk2>
        <a:lt2>
          <a:srgbClr val="FFFFFF"/>
        </a:lt2>
        <a:accent1>
          <a:srgbClr val="983998"/>
        </a:accent1>
        <a:accent2>
          <a:srgbClr val="A6CB12"/>
        </a:accent2>
        <a:accent3>
          <a:srgbClr val="B8C2B0"/>
        </a:accent3>
        <a:accent4>
          <a:srgbClr val="000000"/>
        </a:accent4>
        <a:accent5>
          <a:srgbClr val="CAAECA"/>
        </a:accent5>
        <a:accent6>
          <a:srgbClr val="96B80F"/>
        </a:accent6>
        <a:hlink>
          <a:srgbClr val="FFB300"/>
        </a:hlink>
        <a:folHlink>
          <a:srgbClr val="BCC2C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dexo EN 2010 7">
        <a:dk1>
          <a:srgbClr val="000000"/>
        </a:dk1>
        <a:lt1>
          <a:srgbClr val="76AC7D"/>
        </a:lt1>
        <a:dk2>
          <a:srgbClr val="283897"/>
        </a:dk2>
        <a:lt2>
          <a:srgbClr val="FFFFFF"/>
        </a:lt2>
        <a:accent1>
          <a:srgbClr val="00A0C6"/>
        </a:accent1>
        <a:accent2>
          <a:srgbClr val="983998"/>
        </a:accent2>
        <a:accent3>
          <a:srgbClr val="BDD2BF"/>
        </a:accent3>
        <a:accent4>
          <a:srgbClr val="000000"/>
        </a:accent4>
        <a:accent5>
          <a:srgbClr val="AACDDF"/>
        </a:accent5>
        <a:accent6>
          <a:srgbClr val="893389"/>
        </a:accent6>
        <a:hlink>
          <a:srgbClr val="FFE600"/>
        </a:hlink>
        <a:folHlink>
          <a:srgbClr val="BCC2C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dexo EN 2010 8">
        <a:dk1>
          <a:srgbClr val="000000"/>
        </a:dk1>
        <a:lt1>
          <a:srgbClr val="7B002F"/>
        </a:lt1>
        <a:dk2>
          <a:srgbClr val="283897"/>
        </a:dk2>
        <a:lt2>
          <a:srgbClr val="FFFFFF"/>
        </a:lt2>
        <a:accent1>
          <a:srgbClr val="FF0000"/>
        </a:accent1>
        <a:accent2>
          <a:srgbClr val="FFB300"/>
        </a:accent2>
        <a:accent3>
          <a:srgbClr val="BFAAAD"/>
        </a:accent3>
        <a:accent4>
          <a:srgbClr val="000000"/>
        </a:accent4>
        <a:accent5>
          <a:srgbClr val="FFAAAA"/>
        </a:accent5>
        <a:accent6>
          <a:srgbClr val="E7A200"/>
        </a:accent6>
        <a:hlink>
          <a:srgbClr val="A6CB12"/>
        </a:hlink>
        <a:folHlink>
          <a:srgbClr val="BCC2C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dexo EN 2010 9">
        <a:dk1>
          <a:srgbClr val="000000"/>
        </a:dk1>
        <a:lt1>
          <a:srgbClr val="B0403C"/>
        </a:lt1>
        <a:dk2>
          <a:srgbClr val="283897"/>
        </a:dk2>
        <a:lt2>
          <a:srgbClr val="FFFFFF"/>
        </a:lt2>
        <a:accent1>
          <a:srgbClr val="6CBC58"/>
        </a:accent1>
        <a:accent2>
          <a:srgbClr val="00A0C6"/>
        </a:accent2>
        <a:accent3>
          <a:srgbClr val="D4AFAF"/>
        </a:accent3>
        <a:accent4>
          <a:srgbClr val="000000"/>
        </a:accent4>
        <a:accent5>
          <a:srgbClr val="BADAB4"/>
        </a:accent5>
        <a:accent6>
          <a:srgbClr val="0091B3"/>
        </a:accent6>
        <a:hlink>
          <a:srgbClr val="FFE600"/>
        </a:hlink>
        <a:folHlink>
          <a:srgbClr val="BCC2C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dexo EN 2010 10">
        <a:dk1>
          <a:srgbClr val="000000"/>
        </a:dk1>
        <a:lt1>
          <a:srgbClr val="C876A2"/>
        </a:lt1>
        <a:dk2>
          <a:srgbClr val="283897"/>
        </a:dk2>
        <a:lt2>
          <a:srgbClr val="FFFFFF"/>
        </a:lt2>
        <a:accent1>
          <a:srgbClr val="F0037F"/>
        </a:accent1>
        <a:accent2>
          <a:srgbClr val="6CBC58"/>
        </a:accent2>
        <a:accent3>
          <a:srgbClr val="E0BDCE"/>
        </a:accent3>
        <a:accent4>
          <a:srgbClr val="000000"/>
        </a:accent4>
        <a:accent5>
          <a:srgbClr val="F6AAC0"/>
        </a:accent5>
        <a:accent6>
          <a:srgbClr val="61AA4F"/>
        </a:accent6>
        <a:hlink>
          <a:srgbClr val="FFE600"/>
        </a:hlink>
        <a:folHlink>
          <a:srgbClr val="BCC2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NEO NEXT Template.potx" id="{E4FDE984-DB33-45CB-A686-0F5A5C35FB82}" vid="{F2F2676E-8553-4EDB-BCBD-CDC37FA55B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1ED760C82AA44CBCD483CFEFAA26A3" ma:contentTypeVersion="11" ma:contentTypeDescription="Create a new document." ma:contentTypeScope="" ma:versionID="49e2715dc782a68d428e3de37fc7e0a6">
  <xsd:schema xmlns:xsd="http://www.w3.org/2001/XMLSchema" xmlns:xs="http://www.w3.org/2001/XMLSchema" xmlns:p="http://schemas.microsoft.com/office/2006/metadata/properties" xmlns:ns2="864c1ac2-2032-4951-bb89-b89b3d2d1e5c" xmlns:ns3="6356d6e2-b4b3-4f77-a527-196b902e6b61" targetNamespace="http://schemas.microsoft.com/office/2006/metadata/properties" ma:root="true" ma:fieldsID="e450fe941a270a09fea159228e0cda6c" ns2:_="" ns3:_="">
    <xsd:import namespace="864c1ac2-2032-4951-bb89-b89b3d2d1e5c"/>
    <xsd:import namespace="6356d6e2-b4b3-4f77-a527-196b902e6b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4c1ac2-2032-4951-bb89-b89b3d2d1e5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ceaec0d-7811-4ac3-b50d-05fe55fb60a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56d6e2-b4b3-4f77-a527-196b902e6b6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bb7ece1-5dd9-4393-a015-84716aba0291}" ma:internalName="TaxCatchAll" ma:showField="CatchAllData" ma:web="6356d6e2-b4b3-4f77-a527-196b902e6b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64c1ac2-2032-4951-bb89-b89b3d2d1e5c">
      <Terms xmlns="http://schemas.microsoft.com/office/infopath/2007/PartnerControls"/>
    </lcf76f155ced4ddcb4097134ff3c332f>
    <TaxCatchAll xmlns="6356d6e2-b4b3-4f77-a527-196b902e6b61" xsi:nil="true"/>
  </documentManagement>
</p:properties>
</file>

<file path=customXml/itemProps1.xml><?xml version="1.0" encoding="utf-8"?>
<ds:datastoreItem xmlns:ds="http://schemas.openxmlformats.org/officeDocument/2006/customXml" ds:itemID="{D698B186-A9E7-4F11-B8C9-2878141C1B8F}">
  <ds:schemaRefs>
    <ds:schemaRef ds:uri="6356d6e2-b4b3-4f77-a527-196b902e6b61"/>
    <ds:schemaRef ds:uri="864c1ac2-2032-4951-bb89-b89b3d2d1e5c"/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0F056A6-E9DA-40F1-B8E7-EB8DF65D2AA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E49E05-2D45-48F2-9139-7EB1896F0E84}">
  <ds:schemaRefs>
    <ds:schemaRef ds:uri="6356d6e2-b4b3-4f77-a527-196b902e6b61"/>
    <ds:schemaRef ds:uri="864c1ac2-2032-4951-bb89-b89b3d2d1e5c"/>
    <ds:schemaRef ds:uri="http://schemas.microsoft.com/office/2006/metadata/properties"/>
    <ds:schemaRef ds:uri="http://schemas.microsoft.com/office/infopath/2007/PartnerControls"/>
    <ds:schemaRef ds:uri="http://www.w3.org/2000/xmlns/"/>
    <ds:schemaRef ds:uri="http://www.w3.org/2001/XMLSchema-instan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NEO NEXT Template</Template>
  <TotalTime>3859</TotalTime>
  <Words>172</Words>
  <Application>Microsoft Office PowerPoint</Application>
  <PresentationFormat>Custom</PresentationFormat>
  <Paragraphs>62</Paragraphs>
  <Slides>11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Aptos</vt:lpstr>
      <vt:lpstr>Arial</vt:lpstr>
      <vt:lpstr>Calibri</vt:lpstr>
      <vt:lpstr>Wingdings</vt:lpstr>
      <vt:lpstr>Blank</vt:lpstr>
      <vt:lpstr>think-cell Slide</vt:lpstr>
      <vt:lpstr>Breaking Into Cyber Security: A Real-World Career Journey</vt:lpstr>
      <vt:lpstr>A Bit About Me</vt:lpstr>
      <vt:lpstr>University Was Intimidating </vt:lpstr>
      <vt:lpstr>Placement Year: Chaos Mode</vt:lpstr>
      <vt:lpstr>The Hardest Part Wasn’t Cyber</vt:lpstr>
      <vt:lpstr>Highs, Lows, and Too Much Too Soon..</vt:lpstr>
      <vt:lpstr>What I Didn’t See Coming</vt:lpstr>
      <vt:lpstr>The ‘Finding a New Job’ Reality Check</vt:lpstr>
      <vt:lpstr>Choosing The Next Role Properly</vt:lpstr>
      <vt:lpstr>What I Do Now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Breaking Into Cyber Security: A Real-World Career Journey</dc:title>
  <dc:creator>Euan Doyle</dc:creator>
  <cp:lastModifiedBy>Euan Doyle</cp:lastModifiedBy>
  <cp:revision>3</cp:revision>
  <cp:lastPrinted>2022-11-23T09:03:45Z</cp:lastPrinted>
  <dcterms:created xsi:type="dcterms:W3CDTF">2026-02-05T15:24:20Z</dcterms:created>
  <dcterms:modified xsi:type="dcterms:W3CDTF">2026-02-16T12:29:28Z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MSIP_Label_01c41cf4-ed11-4840-88b1-5e6e33f1e32b_Enabled">
    <vt:lpwstr>true</vt:lpwstr>
  </property>
  <property fmtid="{D5CDD505-2E9C-101B-9397-08002B2CF9AE}" pid="4" name="MSIP_Label_01c41cf4-ed11-4840-88b1-5e6e33f1e32b_SetDate">
    <vt:lpwstr>2024-11-15T08:16:51Z</vt:lpwstr>
  </property>
  <property fmtid="{D5CDD505-2E9C-101B-9397-08002B2CF9AE}" pid="5" name="MSIP_Label_01c41cf4-ed11-4840-88b1-5e6e33f1e32b_ContentBits">
    <vt:lpwstr>0</vt:lpwstr>
  </property>
  <property fmtid="{D5CDD505-2E9C-101B-9397-08002B2CF9AE}" pid="6" name="MSIP_Label_01c41cf4-ed11-4840-88b1-5e6e33f1e32b_Name">
    <vt:lpwstr>Internal Use</vt:lpwstr>
  </property>
  <property fmtid="{D5CDD505-2E9C-101B-9397-08002B2CF9AE}" pid="7" name="MSIP_Label_01c41cf4-ed11-4840-88b1-5e6e33f1e32b_SiteId">
    <vt:lpwstr>ef615606-52ba-4589-9e06-a2c35be0c3b9</vt:lpwstr>
  </property>
  <property fmtid="{D5CDD505-2E9C-101B-9397-08002B2CF9AE}" pid="8" name="MSIP_Label_01c41cf4-ed11-4840-88b1-5e6e33f1e32b_Method">
    <vt:lpwstr>Standard</vt:lpwstr>
  </property>
  <property fmtid="{D5CDD505-2E9C-101B-9397-08002B2CF9AE}" pid="9" name="MSIP_Label_01c41cf4-ed11-4840-88b1-5e6e33f1e32b_ActionId">
    <vt:lpwstr>880063bf-a239-49c5-a6ca-9ba5a0e569ed</vt:lpwstr>
  </property>
  <property fmtid="{D5CDD505-2E9C-101B-9397-08002B2CF9AE}" pid="10" name="ContentTypeId">
    <vt:lpwstr>0x0101009B1ED760C82AA44CBCD483CFEFAA26A3</vt:lpwstr>
  </property>
  <property fmtid="{D5CDD505-2E9C-101B-9397-08002B2CF9AE}" pid="11" name="MSIP_Label_ea9aaaa7-38a4-42bd-8011-8986a6a4e918_Enabled">
    <vt:lpwstr>true</vt:lpwstr>
  </property>
  <property fmtid="{D5CDD505-2E9C-101B-9397-08002B2CF9AE}" pid="12" name="MSIP_Label_ea9aaaa7-38a4-42bd-8011-8986a6a4e918_SetDate">
    <vt:lpwstr>2026-02-05T15:24:32Z</vt:lpwstr>
  </property>
  <property fmtid="{D5CDD505-2E9C-101B-9397-08002B2CF9AE}" pid="13" name="MSIP_Label_ea9aaaa7-38a4-42bd-8011-8986a6a4e918_Method">
    <vt:lpwstr>Standard</vt:lpwstr>
  </property>
  <property fmtid="{D5CDD505-2E9C-101B-9397-08002B2CF9AE}" pid="14" name="MSIP_Label_ea9aaaa7-38a4-42bd-8011-8986a6a4e918_Name">
    <vt:lpwstr>ea9aaaa7-38a4-42bd-8011-8986a6a4e918</vt:lpwstr>
  </property>
  <property fmtid="{D5CDD505-2E9C-101B-9397-08002B2CF9AE}" pid="15" name="MSIP_Label_ea9aaaa7-38a4-42bd-8011-8986a6a4e918_SiteId">
    <vt:lpwstr>5ba4e210-1aaf-4326-9289-e8959e0f8a3a</vt:lpwstr>
  </property>
  <property fmtid="{D5CDD505-2E9C-101B-9397-08002B2CF9AE}" pid="16" name="MSIP_Label_ea9aaaa7-38a4-42bd-8011-8986a6a4e918_ActionId">
    <vt:lpwstr>e69f7592-be3d-42b7-a379-858c7d8a200d</vt:lpwstr>
  </property>
  <property fmtid="{D5CDD505-2E9C-101B-9397-08002B2CF9AE}" pid="17" name="MSIP_Label_ea9aaaa7-38a4-42bd-8011-8986a6a4e918_ContentBits">
    <vt:lpwstr>0</vt:lpwstr>
  </property>
  <property fmtid="{D5CDD505-2E9C-101B-9397-08002B2CF9AE}" pid="18" name="MSIP_Label_ea9aaaa7-38a4-42bd-8011-8986a6a4e918_Tag">
    <vt:lpwstr>10, 3, 0, 1</vt:lpwstr>
  </property>
</Properties>
</file>