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2" r:id="rId2"/>
  </p:sldMasterIdLst>
  <p:notesMasterIdLst>
    <p:notesMasterId r:id="rId8"/>
  </p:notesMasterIdLst>
  <p:sldIdLst>
    <p:sldId id="301" r:id="rId3"/>
    <p:sldId id="304" r:id="rId4"/>
    <p:sldId id="306" r:id="rId5"/>
    <p:sldId id="307" r:id="rId6"/>
    <p:sldId id="30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447" autoAdjust="0"/>
  </p:normalViewPr>
  <p:slideViewPr>
    <p:cSldViewPr snapToGrid="0">
      <p:cViewPr varScale="1">
        <p:scale>
          <a:sx n="72" d="100"/>
          <a:sy n="72" d="100"/>
        </p:scale>
        <p:origin x="43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8/10/relationships/authors" Target="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8E04E2-AA93-4769-9501-F6142C24AA18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84A00A-7C4F-4324-962E-E9EB6724C2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153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5.emf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2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3.png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D0EF900-17AA-C94B-A2CC-6BDF461D08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E758BB51-28EE-F347-923D-EA31DFC48D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90159" y="5180303"/>
            <a:ext cx="8411678" cy="700454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2"/>
                </a:solidFill>
                <a:latin typeface="Tw Cen MT" panose="020B0602020104020603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27383C-C4DE-5779-0534-7D78AF00EBA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02841" y="1478994"/>
            <a:ext cx="4991299" cy="2724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891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A496DF8-6736-8B19-D28F-1EC29B07D7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6CB20E6-B939-9C47-9DEC-045F53C91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063" y="345874"/>
            <a:ext cx="8690811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B4ED75-0805-8E4F-8201-EE1B8DEC46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5064" y="1806374"/>
            <a:ext cx="4215062" cy="435133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8FBCA6A-2810-484D-AE0B-38C607A74340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880812" y="1806374"/>
            <a:ext cx="4215062" cy="435133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095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BB9F8DA-4D84-2737-C36D-C076E97FCB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9D9853-0AC0-E747-8F17-7A0427AAE9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8159833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EDC4B3-FBE5-AF49-90A4-BE20DB6FED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3959093" cy="7114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690545-3D82-4240-AA03-4E3F398A08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3959093" cy="368458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AE8D606-F144-5E4F-9992-D2D42F5E60E6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041543" y="1681163"/>
            <a:ext cx="3959093" cy="7114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3E505600-4859-2548-8091-C5F1CD73B27A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5040528" y="2505075"/>
            <a:ext cx="3959093" cy="368458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068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63B8AF7-0FEC-D2EA-D7F7-1D89347356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ACBAA4-02D8-8942-BDA3-4B176E331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099544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4945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6240DA7-2D38-1493-15D0-D59A45D52C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6507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0AD6A8C-8F8A-CD3B-83FB-E80982E094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11A489-1FE4-1D4E-BFA4-70D9BDDCE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44722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D5D92-C4FE-934B-B807-10E96DD14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0009" y="2057401"/>
            <a:ext cx="4108367" cy="3811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9E70A4-F4E3-6542-B7DD-4828DEF7C7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46270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44EF6FF-F9E3-4674-D4F2-078A23D6ED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D07987-825F-DB41-B376-2C87D3B07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40597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B38B56-9D4C-C542-B411-D7B108A58E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26133" y="987425"/>
            <a:ext cx="3932237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BCA0DA-A7F7-8847-B03A-58DFDE72FA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19175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" y="0"/>
            <a:ext cx="12190647" cy="6858000"/>
          </a:xfrm>
          <a:prstGeom prst="rect">
            <a:avLst/>
          </a:prstGeom>
        </p:spPr>
      </p:pic>
      <p:sp>
        <p:nvSpPr>
          <p:cNvPr id="4104" name="Title Placeholder 1"/>
          <p:cNvSpPr>
            <a:spLocks noGrp="1"/>
          </p:cNvSpPr>
          <p:nvPr>
            <p:ph type="ctrTitle"/>
          </p:nvPr>
        </p:nvSpPr>
        <p:spPr>
          <a:xfrm>
            <a:off x="527051" y="1508787"/>
            <a:ext cx="6049003" cy="698500"/>
          </a:xfrm>
        </p:spPr>
        <p:txBody>
          <a:bodyPr anchor="b"/>
          <a:lstStyle>
            <a:lvl1pPr>
              <a:defRPr sz="3200" b="0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4105" name="Text Placeholder 2"/>
          <p:cNvSpPr>
            <a:spLocks noGrp="1"/>
          </p:cNvSpPr>
          <p:nvPr>
            <p:ph type="subTitle" idx="1"/>
          </p:nvPr>
        </p:nvSpPr>
        <p:spPr>
          <a:xfrm>
            <a:off x="527051" y="2229115"/>
            <a:ext cx="5568949" cy="431800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rgbClr val="009DA5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90059044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" y="0"/>
            <a:ext cx="12190647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056107" y="1028735"/>
            <a:ext cx="4535293" cy="1056117"/>
          </a:xfrm>
        </p:spPr>
        <p:txBody>
          <a:bodyPr/>
          <a:lstStyle>
            <a:lvl1pPr>
              <a:defRPr b="0" cap="all" baseline="0">
                <a:solidFill>
                  <a:srgbClr val="686869"/>
                </a:solidFill>
                <a:latin typeface="+mn-lt"/>
              </a:defRPr>
            </a:lvl1pPr>
          </a:lstStyle>
          <a:p>
            <a:r>
              <a:rPr lang="en-US"/>
              <a:t>Click to edit title of section divider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4" y="6356352"/>
            <a:ext cx="2844800" cy="365125"/>
          </a:xfrm>
        </p:spPr>
        <p:txBody>
          <a:bodyPr/>
          <a:lstStyle>
            <a:lvl1pPr>
              <a:defRPr sz="800" b="0"/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7056107" y="2084852"/>
            <a:ext cx="4507645" cy="767853"/>
          </a:xfrm>
        </p:spPr>
        <p:txBody>
          <a:bodyPr/>
          <a:lstStyle>
            <a:lvl1pPr marL="0" indent="0">
              <a:buNone/>
              <a:defRPr sz="1800">
                <a:solidFill>
                  <a:srgbClr val="AF4879"/>
                </a:solidFill>
              </a:defRPr>
            </a:lvl1pPr>
          </a:lstStyle>
          <a:p>
            <a:pPr lvl="0"/>
            <a:r>
              <a:rPr lang="en-US"/>
              <a:t>Click to edit subtitle of section divider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881162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7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" y="0"/>
            <a:ext cx="12190647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67808" y="1028733"/>
            <a:ext cx="7228451" cy="711200"/>
          </a:xfrm>
        </p:spPr>
        <p:txBody>
          <a:bodyPr/>
          <a:lstStyle>
            <a:lvl1pPr>
              <a:defRPr b="0" cap="all" baseline="0">
                <a:latin typeface="+mn-lt"/>
              </a:defRPr>
            </a:lvl1pPr>
          </a:lstStyle>
          <a:p>
            <a:r>
              <a:rPr lang="en-US"/>
              <a:t>Click to edit title of section divider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83927" y="6356352"/>
            <a:ext cx="2844800" cy="365125"/>
          </a:xfrm>
        </p:spPr>
        <p:txBody>
          <a:bodyPr/>
          <a:lstStyle>
            <a:lvl1pPr>
              <a:defRPr sz="800" b="0"/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367808" y="1748477"/>
            <a:ext cx="7199777" cy="1056216"/>
          </a:xfrm>
        </p:spPr>
        <p:txBody>
          <a:bodyPr/>
          <a:lstStyle>
            <a:lvl1pPr marL="0" indent="0">
              <a:buNone/>
              <a:defRPr sz="1800" baseline="0">
                <a:solidFill>
                  <a:srgbClr val="009DA5"/>
                </a:solidFill>
              </a:defRPr>
            </a:lvl1pPr>
          </a:lstStyle>
          <a:p>
            <a:pPr lvl="0"/>
            <a:r>
              <a:rPr lang="en-US"/>
              <a:t>Click to edit subtitle of section divider slide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545911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" y="0"/>
            <a:ext cx="12190647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2885" y="133480"/>
            <a:ext cx="6239768" cy="711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119969" y="1412777"/>
            <a:ext cx="5760343" cy="4224469"/>
          </a:xfrm>
        </p:spPr>
        <p:txBody>
          <a:bodyPr anchor="ctr"/>
          <a:lstStyle>
            <a:lvl1pPr marL="0" indent="0" algn="ctr">
              <a:buNone/>
              <a:defRPr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statement text here</a:t>
            </a:r>
          </a:p>
        </p:txBody>
      </p:sp>
    </p:spTree>
    <p:extLst>
      <p:ext uri="{BB962C8B-B14F-4D97-AF65-F5344CB8AC3E}">
        <p14:creationId xmlns:p14="http://schemas.microsoft.com/office/powerpoint/2010/main" val="108549728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4D05728-0817-D541-AE81-7CF613303E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D09AB2F-4295-4446-8E19-F44292116AC5}"/>
              </a:ext>
            </a:extLst>
          </p:cNvPr>
          <p:cNvSpPr/>
          <p:nvPr userDrawn="1"/>
        </p:nvSpPr>
        <p:spPr>
          <a:xfrm>
            <a:off x="405062" y="-2"/>
            <a:ext cx="2472365" cy="2462042"/>
          </a:xfrm>
          <a:custGeom>
            <a:avLst/>
            <a:gdLst>
              <a:gd name="connsiteX0" fmla="*/ 0 w 2472365"/>
              <a:gd name="connsiteY0" fmla="*/ 0 h 2462042"/>
              <a:gd name="connsiteX1" fmla="*/ 2472365 w 2472365"/>
              <a:gd name="connsiteY1" fmla="*/ 0 h 2462042"/>
              <a:gd name="connsiteX2" fmla="*/ 2472365 w 2472365"/>
              <a:gd name="connsiteY2" fmla="*/ 2462042 h 2462042"/>
              <a:gd name="connsiteX3" fmla="*/ 0 w 2472365"/>
              <a:gd name="connsiteY3" fmla="*/ 2462042 h 2462042"/>
              <a:gd name="connsiteX4" fmla="*/ 0 w 2472365"/>
              <a:gd name="connsiteY4" fmla="*/ 0 h 2462042"/>
              <a:gd name="connsiteX0" fmla="*/ 0 w 2472365"/>
              <a:gd name="connsiteY0" fmla="*/ 0 h 2462042"/>
              <a:gd name="connsiteX1" fmla="*/ 2472365 w 2472365"/>
              <a:gd name="connsiteY1" fmla="*/ 0 h 2462042"/>
              <a:gd name="connsiteX2" fmla="*/ 2472365 w 2472365"/>
              <a:gd name="connsiteY2" fmla="*/ 950958 h 2462042"/>
              <a:gd name="connsiteX3" fmla="*/ 0 w 2472365"/>
              <a:gd name="connsiteY3" fmla="*/ 2462042 h 2462042"/>
              <a:gd name="connsiteX4" fmla="*/ 0 w 2472365"/>
              <a:gd name="connsiteY4" fmla="*/ 0 h 2462042"/>
              <a:gd name="connsiteX0" fmla="*/ 0 w 2472365"/>
              <a:gd name="connsiteY0" fmla="*/ 0 h 2462042"/>
              <a:gd name="connsiteX1" fmla="*/ 2472365 w 2472365"/>
              <a:gd name="connsiteY1" fmla="*/ 0 h 2462042"/>
              <a:gd name="connsiteX2" fmla="*/ 2472365 w 2472365"/>
              <a:gd name="connsiteY2" fmla="*/ 1229927 h 2462042"/>
              <a:gd name="connsiteX3" fmla="*/ 0 w 2472365"/>
              <a:gd name="connsiteY3" fmla="*/ 2462042 h 2462042"/>
              <a:gd name="connsiteX4" fmla="*/ 0 w 2472365"/>
              <a:gd name="connsiteY4" fmla="*/ 0 h 2462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2365" h="2462042">
                <a:moveTo>
                  <a:pt x="0" y="0"/>
                </a:moveTo>
                <a:lnTo>
                  <a:pt x="2472365" y="0"/>
                </a:lnTo>
                <a:lnTo>
                  <a:pt x="2472365" y="1229927"/>
                </a:lnTo>
                <a:lnTo>
                  <a:pt x="0" y="24620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B90F61-2D16-0848-A84B-60A42B8180F2}"/>
              </a:ext>
            </a:extLst>
          </p:cNvPr>
          <p:cNvSpPr txBox="1">
            <a:spLocks/>
          </p:cNvSpPr>
          <p:nvPr userDrawn="1"/>
        </p:nvSpPr>
        <p:spPr>
          <a:xfrm>
            <a:off x="994795" y="382335"/>
            <a:ext cx="1292901" cy="83099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>
                <a:solidFill>
                  <a:schemeClr val="bg1"/>
                </a:solidFill>
                <a:latin typeface="+mj-lt"/>
              </a:rPr>
              <a:t>OUR</a:t>
            </a:r>
            <a:br>
              <a:rPr lang="en-US" sz="3000">
                <a:solidFill>
                  <a:schemeClr val="bg1"/>
                </a:solidFill>
                <a:latin typeface="+mj-lt"/>
              </a:rPr>
            </a:br>
            <a:r>
              <a:rPr lang="en-US" sz="3000" b="1">
                <a:solidFill>
                  <a:schemeClr val="bg1"/>
                </a:solidFill>
                <a:latin typeface="+mj-lt"/>
              </a:rPr>
              <a:t>VISION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58A76C0-7784-1148-B9ED-B5E09443A116}"/>
              </a:ext>
            </a:extLst>
          </p:cNvPr>
          <p:cNvSpPr txBox="1">
            <a:spLocks/>
          </p:cNvSpPr>
          <p:nvPr userDrawn="1"/>
        </p:nvSpPr>
        <p:spPr>
          <a:xfrm>
            <a:off x="1588411" y="2472357"/>
            <a:ext cx="9015179" cy="19236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2500">
                <a:solidFill>
                  <a:schemeClr val="bg1"/>
                </a:solidFill>
                <a:latin typeface="+mn-lt"/>
              </a:rPr>
              <a:t>The Cyber and Fraud Centre – Scotland is a more-than-profit, employee-first organisation that exists to ensure Scottish organisations are as resilient as they can be against cyber and fraud crime. In the eventuality of a cyber or fraud attack, the centre and its partners can support organisations through it and help them resume operations.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40B82C-931F-7784-37E3-87C6F8E4E2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09478" y="5323772"/>
            <a:ext cx="1873339" cy="1022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4921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27053" y="1509186"/>
            <a:ext cx="11330516" cy="4607983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81747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816F3DB-4C22-4A33-AB49-2463D502D3B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2585672"/>
            <a:ext cx="7776864" cy="711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40402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squa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27053" y="1340768"/>
            <a:ext cx="5280915" cy="2239703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E6AFDDC-A871-4CC5-A018-CF45CB609ECF}"/>
              </a:ext>
            </a:extLst>
          </p:cNvPr>
          <p:cNvCxnSpPr/>
          <p:nvPr userDrawn="1"/>
        </p:nvCxnSpPr>
        <p:spPr>
          <a:xfrm>
            <a:off x="527053" y="3717032"/>
            <a:ext cx="1084953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0A73792-80E2-4D50-8F11-A746AFD9BC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4136" y="1340769"/>
            <a:ext cx="5282949" cy="2239717"/>
          </a:xfrm>
        </p:spPr>
        <p:txBody>
          <a:bodyPr/>
          <a:lstStyle>
            <a:lvl1pPr marL="342900" indent="-34290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7429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44CB02F-3DD8-4050-AD11-EC3A84E577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7051" y="3853109"/>
            <a:ext cx="5280901" cy="2239717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F6297F-3EFD-4CF4-8EFD-233C4935A4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4136" y="3853109"/>
            <a:ext cx="5282949" cy="2239717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3AF700E-1845-439C-8176-500904A6B13B}"/>
              </a:ext>
            </a:extLst>
          </p:cNvPr>
          <p:cNvCxnSpPr/>
          <p:nvPr userDrawn="1"/>
        </p:nvCxnSpPr>
        <p:spPr>
          <a:xfrm flipH="1">
            <a:off x="5951051" y="1340768"/>
            <a:ext cx="0" cy="4752057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330816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statistics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75218" y="1509187"/>
            <a:ext cx="3500565" cy="407644"/>
          </a:xfrm>
        </p:spPr>
        <p:txBody>
          <a:bodyPr/>
          <a:lstStyle>
            <a:lvl1pPr marL="0" indent="0" algn="ctr">
              <a:buClr>
                <a:schemeClr val="bg1"/>
              </a:buClr>
              <a:buNone/>
              <a:defRPr b="1">
                <a:solidFill>
                  <a:schemeClr val="bg1"/>
                </a:solidFill>
              </a:defRPr>
            </a:lvl1pPr>
            <a:lvl2pPr marL="45720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stat 1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0A73792-80E2-4D50-8F11-A746AFD9BCD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5885" y="2000981"/>
            <a:ext cx="3514267" cy="1572036"/>
          </a:xfrm>
        </p:spPr>
        <p:txBody>
          <a:bodyPr/>
          <a:lstStyle>
            <a:lvl1pPr marL="0" indent="0" algn="ctr">
              <a:buClr>
                <a:schemeClr val="bg1"/>
              </a:buClr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  <a:lvl2pPr marL="7429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stats 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44CB02F-3DD8-4050-AD11-EC3A84E577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5215" y="3861048"/>
            <a:ext cx="3500565" cy="407644"/>
          </a:xfrm>
        </p:spPr>
        <p:txBody>
          <a:bodyPr/>
          <a:lstStyle>
            <a:lvl1pPr marL="0" indent="0" algn="ctr">
              <a:buClr>
                <a:schemeClr val="bg1"/>
              </a:buClr>
              <a:buNone/>
              <a:defRPr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stat 4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F6297F-3EFD-4CF4-8EFD-233C4935A4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4052" y="3861050"/>
            <a:ext cx="3403600" cy="407642"/>
          </a:xfrm>
        </p:spPr>
        <p:txBody>
          <a:bodyPr/>
          <a:lstStyle>
            <a:lvl1pPr marL="0" indent="0" algn="ctr">
              <a:buClr>
                <a:schemeClr val="bg1"/>
              </a:buClr>
              <a:buNone/>
              <a:defRPr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stat 5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50C8F0E-2A3C-487E-A9F9-2E0AFE190052}"/>
              </a:ext>
            </a:extLst>
          </p:cNvPr>
          <p:cNvCxnSpPr/>
          <p:nvPr userDrawn="1"/>
        </p:nvCxnSpPr>
        <p:spPr>
          <a:xfrm flipH="1">
            <a:off x="4342481" y="1509186"/>
            <a:ext cx="0" cy="45828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105F2B0-F19D-4FD5-8E69-C9724445B95F}"/>
              </a:ext>
            </a:extLst>
          </p:cNvPr>
          <p:cNvCxnSpPr/>
          <p:nvPr userDrawn="1"/>
        </p:nvCxnSpPr>
        <p:spPr>
          <a:xfrm flipH="1">
            <a:off x="7980923" y="1509187"/>
            <a:ext cx="0" cy="458363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D71991E-3B6E-4EA3-B200-C82785A5546E}"/>
              </a:ext>
            </a:extLst>
          </p:cNvPr>
          <p:cNvCxnSpPr/>
          <p:nvPr userDrawn="1"/>
        </p:nvCxnSpPr>
        <p:spPr>
          <a:xfrm>
            <a:off x="675218" y="3645024"/>
            <a:ext cx="1094104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ECAC5AEB-D172-4254-AA65-0DEC84BE3D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13185" y="1509714"/>
            <a:ext cx="3515783" cy="40711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 3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9559B92F-E089-4A4E-B263-21D312F2486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107" y="4344120"/>
            <a:ext cx="3478675" cy="1747866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stats</a:t>
            </a:r>
            <a:endParaRPr lang="en-GB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50EACEC7-25DE-40F2-8E64-324FCCFF00D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64051" y="1509714"/>
            <a:ext cx="3403600" cy="40711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 2</a:t>
            </a:r>
            <a:endParaRPr lang="en-GB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27B3EB74-A7DD-422D-9D46-B46BDD60F07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64051" y="2000251"/>
            <a:ext cx="3403600" cy="1573213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stats</a:t>
            </a:r>
            <a:endParaRPr lang="en-GB"/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A5604A29-D6A0-4FE9-BF73-C112C21AA38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13185" y="2000250"/>
            <a:ext cx="3515783" cy="1555750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stats</a:t>
            </a:r>
            <a:endParaRPr lang="en-GB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AB6422B7-6872-4D68-B589-8853F51AE6F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64051" y="4343400"/>
            <a:ext cx="3403600" cy="1747838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stats</a:t>
            </a:r>
            <a:endParaRPr lang="en-GB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4F0DBB6-CC0A-4503-B9F5-DEDAAB39F1A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47051" y="3860800"/>
            <a:ext cx="3481916" cy="40798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 6</a:t>
            </a:r>
            <a:endParaRPr lang="en-GB"/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55DB3246-A14A-4E89-A272-D77C28BFF9C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47051" y="4343400"/>
            <a:ext cx="3526367" cy="1747838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534913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432">
          <p15:clr>
            <a:srgbClr val="FBAE40"/>
          </p15:clr>
        </p15:guide>
        <p15:guide id="2" pos="319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genta box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21FF0195-C153-436C-9A9A-279F8E118B9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FB2D9C-0AA4-4A51-AB08-5C041E5D6CA5}"/>
              </a:ext>
            </a:extLst>
          </p:cNvPr>
          <p:cNvSpPr/>
          <p:nvPr userDrawn="1"/>
        </p:nvSpPr>
        <p:spPr>
          <a:xfrm>
            <a:off x="691173" y="1340768"/>
            <a:ext cx="3292592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911424" y="1509186"/>
            <a:ext cx="2784309" cy="4296078"/>
          </a:xfrm>
        </p:spPr>
        <p:txBody>
          <a:bodyPr/>
          <a:lstStyle>
            <a:lvl1pPr marL="0" indent="0">
              <a:buClr>
                <a:schemeClr val="bg1"/>
              </a:buClr>
              <a:buFontTx/>
              <a:buNone/>
              <a:defRPr>
                <a:solidFill>
                  <a:schemeClr val="accent1"/>
                </a:solidFill>
              </a:defRPr>
            </a:lvl1pPr>
            <a:lvl2pPr marL="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2pPr>
            <a:lvl3pPr marL="91440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Clr>
                <a:schemeClr val="bg1"/>
              </a:buClr>
              <a:buFontTx/>
              <a:buNone/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44CB02F-3DD8-4050-AD11-EC3A84E577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55840" y="1509187"/>
            <a:ext cx="2784309" cy="4583639"/>
          </a:xfrm>
        </p:spPr>
        <p:txBody>
          <a:bodyPr/>
          <a:lstStyle>
            <a:lvl1pPr marL="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Clr>
                <a:schemeClr val="bg1"/>
              </a:buClr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2F0EC64-FD0E-4912-A982-DEB30A31DBDE}"/>
              </a:ext>
            </a:extLst>
          </p:cNvPr>
          <p:cNvSpPr/>
          <p:nvPr userDrawn="1"/>
        </p:nvSpPr>
        <p:spPr>
          <a:xfrm>
            <a:off x="4373719" y="1340768"/>
            <a:ext cx="3292592" cy="482453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2BD232-F80E-4D8A-9974-1547C307B259}"/>
              </a:ext>
            </a:extLst>
          </p:cNvPr>
          <p:cNvSpPr/>
          <p:nvPr userDrawn="1"/>
        </p:nvSpPr>
        <p:spPr>
          <a:xfrm>
            <a:off x="8084492" y="1340768"/>
            <a:ext cx="3292592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0A73792-80E2-4D50-8F11-A746AFD9BC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04247" y="1484784"/>
            <a:ext cx="2880320" cy="4464497"/>
          </a:xfrm>
        </p:spPr>
        <p:txBody>
          <a:bodyPr/>
          <a:lstStyle>
            <a:lvl1pPr marL="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2pPr>
            <a:lvl3pPr marL="9144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Clr>
                <a:schemeClr val="bg1"/>
              </a:buClr>
              <a:buFont typeface="Arial" panose="020B0604020202020204" pitchFamily="34" charset="0"/>
              <a:buNone/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683706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boxes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21FF0195-C153-436C-9A9A-279F8E118B9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FB2D9C-0AA4-4A51-AB08-5C041E5D6CA5}"/>
              </a:ext>
            </a:extLst>
          </p:cNvPr>
          <p:cNvSpPr/>
          <p:nvPr userDrawn="1"/>
        </p:nvSpPr>
        <p:spPr>
          <a:xfrm>
            <a:off x="691173" y="1340768"/>
            <a:ext cx="2524507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911424" y="1509186"/>
            <a:ext cx="2112235" cy="4296078"/>
          </a:xfrm>
        </p:spPr>
        <p:txBody>
          <a:bodyPr/>
          <a:lstStyle>
            <a:lvl1pPr marL="0" indent="0">
              <a:buClr>
                <a:schemeClr val="bg1"/>
              </a:buClr>
              <a:buFontTx/>
              <a:buNone/>
              <a:defRPr sz="1400">
                <a:solidFill>
                  <a:schemeClr val="accent1"/>
                </a:solidFill>
              </a:defRPr>
            </a:lvl1pPr>
            <a:lvl2pPr marL="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2pPr>
            <a:lvl3pPr marL="91440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Clr>
                <a:schemeClr val="bg1"/>
              </a:buClr>
              <a:buFontTx/>
              <a:buNone/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44CB02F-3DD8-4050-AD11-EC3A84E577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50990" y="1509187"/>
            <a:ext cx="2134501" cy="4296078"/>
          </a:xfrm>
        </p:spPr>
        <p:txBody>
          <a:bodyPr/>
          <a:lstStyle>
            <a:lvl1pPr marL="0" indent="0">
              <a:buClr>
                <a:schemeClr val="bg1"/>
              </a:buClr>
              <a:buFontTx/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Clr>
                <a:schemeClr val="bg1"/>
              </a:buClr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2F0EC64-FD0E-4912-A982-DEB30A31DBDE}"/>
              </a:ext>
            </a:extLst>
          </p:cNvPr>
          <p:cNvSpPr/>
          <p:nvPr userDrawn="1"/>
        </p:nvSpPr>
        <p:spPr>
          <a:xfrm>
            <a:off x="3481236" y="1340769"/>
            <a:ext cx="2538873" cy="482245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2BD232-F80E-4D8A-9974-1547C307B259}"/>
              </a:ext>
            </a:extLst>
          </p:cNvPr>
          <p:cNvSpPr/>
          <p:nvPr userDrawn="1"/>
        </p:nvSpPr>
        <p:spPr>
          <a:xfrm>
            <a:off x="6295055" y="1340768"/>
            <a:ext cx="2524507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0A73792-80E2-4D50-8F11-A746AFD9BC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84633" y="1484784"/>
            <a:ext cx="2113473" cy="4320481"/>
          </a:xfrm>
        </p:spPr>
        <p:txBody>
          <a:bodyPr/>
          <a:lstStyle>
            <a:lvl1pPr marL="0" indent="0">
              <a:buClr>
                <a:schemeClr val="bg1"/>
              </a:buClr>
              <a:buFont typeface="Arial" panose="020B0604020202020204" pitchFamily="34" charset="0"/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2pPr>
            <a:lvl3pPr marL="9144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Clr>
                <a:schemeClr val="bg1"/>
              </a:buClr>
              <a:buFont typeface="Arial" panose="020B0604020202020204" pitchFamily="34" charset="0"/>
              <a:buNone/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E2F316B-A64C-4C15-B2B6-11C2C0242D69}"/>
              </a:ext>
            </a:extLst>
          </p:cNvPr>
          <p:cNvSpPr/>
          <p:nvPr userDrawn="1"/>
        </p:nvSpPr>
        <p:spPr>
          <a:xfrm>
            <a:off x="9046692" y="1338692"/>
            <a:ext cx="2538873" cy="482245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EFD885-B082-4A12-92B2-C5664A5340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64651" y="1509714"/>
            <a:ext cx="2111936" cy="4295775"/>
          </a:xfrm>
        </p:spPr>
        <p:txBody>
          <a:bodyPr/>
          <a:lstStyle>
            <a:lvl1pPr marL="0" indent="0"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3042873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bubble +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21FF0195-C153-436C-9A9A-279F8E118B9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6F375AD-C24A-4813-8A62-B295814AB5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450" y="3429001"/>
            <a:ext cx="3376685" cy="31728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F0EF8DE-298B-4FF8-A0D9-24524331870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81" y="1192277"/>
            <a:ext cx="3038579" cy="234617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9BFA36B-07E5-42CE-9651-B2BFF5136EA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6254">
            <a:off x="3780360" y="1675966"/>
            <a:ext cx="3284547" cy="2810875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FE9A13D-2AB1-4995-B647-C2CF69BDE14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2784" y="1657416"/>
            <a:ext cx="1863504" cy="1195323"/>
          </a:xfrm>
        </p:spPr>
        <p:txBody>
          <a:bodyPr anchor="ctr" anchorCtr="0"/>
          <a:lstStyle>
            <a:lvl1pPr marL="0" indent="0" algn="ctr">
              <a:buNone/>
              <a:defRPr b="1">
                <a:solidFill>
                  <a:srgbClr val="009DA5"/>
                </a:solidFill>
              </a:defRPr>
            </a:lvl1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5CF8B00-2A70-4ABD-B7DE-5E02EA90CC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95400" y="4076700"/>
            <a:ext cx="2305051" cy="1447800"/>
          </a:xfrm>
        </p:spPr>
        <p:txBody>
          <a:bodyPr anchor="ctr" anchorCtr="0"/>
          <a:lstStyle>
            <a:lvl1pPr marL="0" indent="0" algn="ctr">
              <a:buNone/>
              <a:defRPr b="1">
                <a:solidFill>
                  <a:srgbClr val="009DA5"/>
                </a:solidFill>
              </a:defRPr>
            </a:lvl1pPr>
          </a:lstStyle>
          <a:p>
            <a:pPr lvl="0"/>
            <a:r>
              <a:rPr lang="en-US"/>
              <a:t>Click to edit text</a:t>
            </a:r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4CA1264-8AE3-49FF-A818-8F1A8E919B6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48151" y="2420938"/>
            <a:ext cx="2230967" cy="1439862"/>
          </a:xfrm>
        </p:spPr>
        <p:txBody>
          <a:bodyPr anchor="ctr" anchorCtr="0"/>
          <a:lstStyle>
            <a:lvl1pPr marL="0" indent="0" algn="ctr">
              <a:buNone/>
              <a:defRPr b="1">
                <a:solidFill>
                  <a:srgbClr val="009DA5"/>
                </a:solidFill>
              </a:defRPr>
            </a:lvl1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C6115B6-530F-444F-8ED6-74B91977C4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28182" y="1484313"/>
            <a:ext cx="4224471" cy="4608512"/>
          </a:xfrm>
        </p:spPr>
        <p:txBody>
          <a:bodyPr/>
          <a:lstStyle>
            <a:lvl1pPr marL="342900" indent="-34290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7429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620588748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gent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F48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27053" y="1509186"/>
            <a:ext cx="11330516" cy="4607983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045728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gent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20F7060-C825-45DB-99A7-FA77E9B6663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F48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2585672"/>
            <a:ext cx="7776864" cy="711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33006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genta squa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6676F1C-B7DE-4D19-BA39-BDF4074A6DA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F48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27053" y="1340768"/>
            <a:ext cx="5280915" cy="2160240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0A73792-80E2-4D50-8F11-A746AFD9BC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4136" y="1340769"/>
            <a:ext cx="5282949" cy="2160236"/>
          </a:xfrm>
        </p:spPr>
        <p:txBody>
          <a:bodyPr/>
          <a:lstStyle>
            <a:lvl1pPr marL="342900" indent="-34290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7429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44CB02F-3DD8-4050-AD11-EC3A84E577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7051" y="3861057"/>
            <a:ext cx="5280903" cy="2231769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F6297F-3EFD-4CF4-8EFD-233C4935A4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4136" y="3861057"/>
            <a:ext cx="5282949" cy="2231769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E01304D-0B37-432D-B9F7-D43322CBCB6F}"/>
              </a:ext>
            </a:extLst>
          </p:cNvPr>
          <p:cNvCxnSpPr/>
          <p:nvPr userDrawn="1"/>
        </p:nvCxnSpPr>
        <p:spPr>
          <a:xfrm>
            <a:off x="527053" y="3717032"/>
            <a:ext cx="1084953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4E41CE2-292D-4B12-A459-25E218BE94C2}"/>
              </a:ext>
            </a:extLst>
          </p:cNvPr>
          <p:cNvCxnSpPr/>
          <p:nvPr userDrawn="1"/>
        </p:nvCxnSpPr>
        <p:spPr>
          <a:xfrm flipH="1">
            <a:off x="5951051" y="1340768"/>
            <a:ext cx="0" cy="4752057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914126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6EB4859-8292-724B-B6D3-A0A418113E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3CDA4D8-5F04-0645-B7C3-E94A756CDEB9}"/>
              </a:ext>
            </a:extLst>
          </p:cNvPr>
          <p:cNvSpPr txBox="1">
            <a:spLocks/>
          </p:cNvSpPr>
          <p:nvPr userDrawn="1"/>
        </p:nvSpPr>
        <p:spPr>
          <a:xfrm>
            <a:off x="1588410" y="2234862"/>
            <a:ext cx="9015179" cy="12926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>
                <a:solidFill>
                  <a:schemeClr val="bg1"/>
                </a:solidFill>
                <a:latin typeface="+mn-lt"/>
              </a:rPr>
              <a:t>Our team operates across the following three areas, offering their expert knowledge to provide education and training across all aspects of cyber security and fraud. 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093E91-8B73-6241-9C96-7EA323C3AB67}"/>
              </a:ext>
            </a:extLst>
          </p:cNvPr>
          <p:cNvSpPr txBox="1">
            <a:spLocks/>
          </p:cNvSpPr>
          <p:nvPr userDrawn="1"/>
        </p:nvSpPr>
        <p:spPr>
          <a:xfrm>
            <a:off x="502442" y="703956"/>
            <a:ext cx="5934700" cy="6093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400" b="0" i="0" u="none" strike="noStrike" kern="120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rPr>
              <a:t>Our Focus</a:t>
            </a:r>
            <a:endParaRPr lang="en-US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629A5E0C-119F-614B-914A-83DAC72893AE}"/>
              </a:ext>
            </a:extLst>
          </p:cNvPr>
          <p:cNvSpPr/>
          <p:nvPr userDrawn="1"/>
        </p:nvSpPr>
        <p:spPr>
          <a:xfrm>
            <a:off x="405062" y="-2"/>
            <a:ext cx="2472365" cy="2462042"/>
          </a:xfrm>
          <a:custGeom>
            <a:avLst/>
            <a:gdLst>
              <a:gd name="connsiteX0" fmla="*/ 0 w 2472365"/>
              <a:gd name="connsiteY0" fmla="*/ 0 h 2462042"/>
              <a:gd name="connsiteX1" fmla="*/ 2472365 w 2472365"/>
              <a:gd name="connsiteY1" fmla="*/ 0 h 2462042"/>
              <a:gd name="connsiteX2" fmla="*/ 2472365 w 2472365"/>
              <a:gd name="connsiteY2" fmla="*/ 2462042 h 2462042"/>
              <a:gd name="connsiteX3" fmla="*/ 0 w 2472365"/>
              <a:gd name="connsiteY3" fmla="*/ 2462042 h 2462042"/>
              <a:gd name="connsiteX4" fmla="*/ 0 w 2472365"/>
              <a:gd name="connsiteY4" fmla="*/ 0 h 2462042"/>
              <a:gd name="connsiteX0" fmla="*/ 0 w 2472365"/>
              <a:gd name="connsiteY0" fmla="*/ 0 h 2462042"/>
              <a:gd name="connsiteX1" fmla="*/ 2472365 w 2472365"/>
              <a:gd name="connsiteY1" fmla="*/ 0 h 2462042"/>
              <a:gd name="connsiteX2" fmla="*/ 2472365 w 2472365"/>
              <a:gd name="connsiteY2" fmla="*/ 950958 h 2462042"/>
              <a:gd name="connsiteX3" fmla="*/ 0 w 2472365"/>
              <a:gd name="connsiteY3" fmla="*/ 2462042 h 2462042"/>
              <a:gd name="connsiteX4" fmla="*/ 0 w 2472365"/>
              <a:gd name="connsiteY4" fmla="*/ 0 h 2462042"/>
              <a:gd name="connsiteX0" fmla="*/ 0 w 2472365"/>
              <a:gd name="connsiteY0" fmla="*/ 0 h 2462042"/>
              <a:gd name="connsiteX1" fmla="*/ 2472365 w 2472365"/>
              <a:gd name="connsiteY1" fmla="*/ 0 h 2462042"/>
              <a:gd name="connsiteX2" fmla="*/ 2472365 w 2472365"/>
              <a:gd name="connsiteY2" fmla="*/ 1229927 h 2462042"/>
              <a:gd name="connsiteX3" fmla="*/ 0 w 2472365"/>
              <a:gd name="connsiteY3" fmla="*/ 2462042 h 2462042"/>
              <a:gd name="connsiteX4" fmla="*/ 0 w 2472365"/>
              <a:gd name="connsiteY4" fmla="*/ 0 h 2462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2365" h="2462042">
                <a:moveTo>
                  <a:pt x="0" y="0"/>
                </a:moveTo>
                <a:lnTo>
                  <a:pt x="2472365" y="0"/>
                </a:lnTo>
                <a:lnTo>
                  <a:pt x="2472365" y="1229927"/>
                </a:lnTo>
                <a:lnTo>
                  <a:pt x="0" y="24620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154D9CE-0197-824A-9F43-537FC9E446EE}"/>
              </a:ext>
            </a:extLst>
          </p:cNvPr>
          <p:cNvSpPr txBox="1">
            <a:spLocks/>
          </p:cNvSpPr>
          <p:nvPr userDrawn="1"/>
        </p:nvSpPr>
        <p:spPr>
          <a:xfrm>
            <a:off x="994795" y="382335"/>
            <a:ext cx="1292901" cy="83099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>
                <a:solidFill>
                  <a:schemeClr val="bg1"/>
                </a:solidFill>
                <a:latin typeface="+mj-lt"/>
              </a:rPr>
              <a:t>OUR</a:t>
            </a:r>
            <a:br>
              <a:rPr lang="en-US" sz="3000">
                <a:solidFill>
                  <a:schemeClr val="bg1"/>
                </a:solidFill>
                <a:latin typeface="+mj-lt"/>
              </a:rPr>
            </a:br>
            <a:r>
              <a:rPr lang="en-US" sz="3000" b="1">
                <a:solidFill>
                  <a:schemeClr val="bg1"/>
                </a:solidFill>
                <a:latin typeface="+mj-lt"/>
              </a:rPr>
              <a:t>FOCUS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B0F0351-2C4B-FD01-EBBF-C602D829C4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09478" y="5323772"/>
            <a:ext cx="1873339" cy="102239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97C06EE-DBED-8459-8E62-38224E551CC4}"/>
              </a:ext>
            </a:extLst>
          </p:cNvPr>
          <p:cNvGrpSpPr/>
          <p:nvPr userDrawn="1"/>
        </p:nvGrpSpPr>
        <p:grpSpPr>
          <a:xfrm>
            <a:off x="3746386" y="4039035"/>
            <a:ext cx="4699227" cy="762243"/>
            <a:chOff x="3587017" y="4039035"/>
            <a:chExt cx="4699227" cy="76224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F9FE140-B075-5D1F-695C-38FA478EF08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587017" y="4039035"/>
              <a:ext cx="1396657" cy="762243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1A864AE-4614-3A2B-F072-38DBE127C1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238302" y="4039035"/>
              <a:ext cx="1396657" cy="76224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133CC51-606C-220E-1C15-B94672F193D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6889587" y="4039035"/>
              <a:ext cx="1396657" cy="762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08198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genta statistics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B6F1A31-8080-4584-8ABA-E16A438C829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F48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75218" y="1509187"/>
            <a:ext cx="3500565" cy="407644"/>
          </a:xfrm>
        </p:spPr>
        <p:txBody>
          <a:bodyPr/>
          <a:lstStyle>
            <a:lvl1pPr marL="0" indent="0" algn="ctr">
              <a:buClr>
                <a:schemeClr val="bg1"/>
              </a:buClr>
              <a:buNone/>
              <a:defRPr b="1">
                <a:solidFill>
                  <a:schemeClr val="bg1"/>
                </a:solidFill>
              </a:defRPr>
            </a:lvl1pPr>
            <a:lvl2pPr marL="45720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stat 1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0A73792-80E2-4D50-8F11-A746AFD9BCD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5885" y="2000981"/>
            <a:ext cx="3514267" cy="1572036"/>
          </a:xfrm>
        </p:spPr>
        <p:txBody>
          <a:bodyPr/>
          <a:lstStyle>
            <a:lvl1pPr marL="0" indent="0" algn="ctr">
              <a:buClr>
                <a:schemeClr val="bg1"/>
              </a:buClr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  <a:lvl2pPr marL="7429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stats 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44CB02F-3DD8-4050-AD11-EC3A84E577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5215" y="3861048"/>
            <a:ext cx="3500565" cy="407644"/>
          </a:xfrm>
        </p:spPr>
        <p:txBody>
          <a:bodyPr/>
          <a:lstStyle>
            <a:lvl1pPr marL="0" indent="0" algn="ctr">
              <a:buClr>
                <a:schemeClr val="bg1"/>
              </a:buClr>
              <a:buNone/>
              <a:defRPr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stat 4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F6297F-3EFD-4CF4-8EFD-233C4935A4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4052" y="3861050"/>
            <a:ext cx="3403600" cy="407642"/>
          </a:xfrm>
        </p:spPr>
        <p:txBody>
          <a:bodyPr/>
          <a:lstStyle>
            <a:lvl1pPr marL="0" indent="0" algn="ctr">
              <a:buClr>
                <a:schemeClr val="bg1"/>
              </a:buClr>
              <a:buNone/>
              <a:defRPr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stat 5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50C8F0E-2A3C-487E-A9F9-2E0AFE190052}"/>
              </a:ext>
            </a:extLst>
          </p:cNvPr>
          <p:cNvCxnSpPr/>
          <p:nvPr userDrawn="1"/>
        </p:nvCxnSpPr>
        <p:spPr>
          <a:xfrm flipH="1">
            <a:off x="4342481" y="1509186"/>
            <a:ext cx="0" cy="45828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105F2B0-F19D-4FD5-8E69-C9724445B95F}"/>
              </a:ext>
            </a:extLst>
          </p:cNvPr>
          <p:cNvCxnSpPr/>
          <p:nvPr userDrawn="1"/>
        </p:nvCxnSpPr>
        <p:spPr>
          <a:xfrm flipH="1">
            <a:off x="7980923" y="1509187"/>
            <a:ext cx="0" cy="458363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D71991E-3B6E-4EA3-B200-C82785A5546E}"/>
              </a:ext>
            </a:extLst>
          </p:cNvPr>
          <p:cNvCxnSpPr/>
          <p:nvPr userDrawn="1"/>
        </p:nvCxnSpPr>
        <p:spPr>
          <a:xfrm>
            <a:off x="675218" y="3645024"/>
            <a:ext cx="1094104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ECAC5AEB-D172-4254-AA65-0DEC84BE3D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13185" y="1509714"/>
            <a:ext cx="3515783" cy="40711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 3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9559B92F-E089-4A4E-B263-21D312F2486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107" y="4344120"/>
            <a:ext cx="3478675" cy="1747866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stats</a:t>
            </a:r>
            <a:endParaRPr lang="en-GB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50EACEC7-25DE-40F2-8E64-324FCCFF00D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64051" y="1509714"/>
            <a:ext cx="3403600" cy="40711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 2</a:t>
            </a:r>
            <a:endParaRPr lang="en-GB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27B3EB74-A7DD-422D-9D46-B46BDD60F07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64051" y="2000251"/>
            <a:ext cx="3403600" cy="1573213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stats</a:t>
            </a:r>
            <a:endParaRPr lang="en-GB"/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A5604A29-D6A0-4FE9-BF73-C112C21AA38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13185" y="2000250"/>
            <a:ext cx="3515783" cy="1555750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stats</a:t>
            </a:r>
            <a:endParaRPr lang="en-GB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AB6422B7-6872-4D68-B589-8853F51AE6F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64051" y="4343400"/>
            <a:ext cx="3403600" cy="1747838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stats</a:t>
            </a:r>
            <a:endParaRPr lang="en-GB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4F0DBB6-CC0A-4503-B9F5-DEDAAB39F1A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47051" y="3860800"/>
            <a:ext cx="3481916" cy="40798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 6</a:t>
            </a:r>
            <a:endParaRPr lang="en-GB"/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55DB3246-A14A-4E89-A272-D77C28BFF9C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47051" y="4343400"/>
            <a:ext cx="3526367" cy="1747838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332112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432">
          <p15:clr>
            <a:srgbClr val="FBAE40"/>
          </p15:clr>
        </p15:guide>
        <p15:guide id="2" pos="319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genta box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2F9FDDB-CE29-49F1-B19C-BB2C67161C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F48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FB2D9C-0AA4-4A51-AB08-5C041E5D6CA5}"/>
              </a:ext>
            </a:extLst>
          </p:cNvPr>
          <p:cNvSpPr/>
          <p:nvPr userDrawn="1"/>
        </p:nvSpPr>
        <p:spPr>
          <a:xfrm>
            <a:off x="691173" y="1340768"/>
            <a:ext cx="3292592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911424" y="1509186"/>
            <a:ext cx="2784309" cy="4296078"/>
          </a:xfrm>
        </p:spPr>
        <p:txBody>
          <a:bodyPr/>
          <a:lstStyle>
            <a:lvl1pPr marL="0" indent="0">
              <a:buClr>
                <a:schemeClr val="bg1"/>
              </a:buClr>
              <a:buFontTx/>
              <a:buNone/>
              <a:defRPr>
                <a:solidFill>
                  <a:schemeClr val="accent3"/>
                </a:solidFill>
              </a:defRPr>
            </a:lvl1pPr>
            <a:lvl2pPr marL="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2pPr>
            <a:lvl3pPr marL="91440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Clr>
                <a:schemeClr val="bg1"/>
              </a:buClr>
              <a:buFontTx/>
              <a:buNone/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44CB02F-3DD8-4050-AD11-EC3A84E577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55840" y="1509187"/>
            <a:ext cx="2784309" cy="4583639"/>
          </a:xfrm>
        </p:spPr>
        <p:txBody>
          <a:bodyPr/>
          <a:lstStyle>
            <a:lvl1pPr marL="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Clr>
                <a:schemeClr val="bg1"/>
              </a:buClr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2F0EC64-FD0E-4912-A982-DEB30A31DBDE}"/>
              </a:ext>
            </a:extLst>
          </p:cNvPr>
          <p:cNvSpPr/>
          <p:nvPr userDrawn="1"/>
        </p:nvSpPr>
        <p:spPr>
          <a:xfrm>
            <a:off x="4373719" y="1340768"/>
            <a:ext cx="3292592" cy="482453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2BD232-F80E-4D8A-9974-1547C307B259}"/>
              </a:ext>
            </a:extLst>
          </p:cNvPr>
          <p:cNvSpPr/>
          <p:nvPr userDrawn="1"/>
        </p:nvSpPr>
        <p:spPr>
          <a:xfrm>
            <a:off x="8084492" y="1340768"/>
            <a:ext cx="3292592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0A73792-80E2-4D50-8F11-A746AFD9BC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04247" y="1484784"/>
            <a:ext cx="2880320" cy="4464497"/>
          </a:xfrm>
        </p:spPr>
        <p:txBody>
          <a:bodyPr/>
          <a:lstStyle>
            <a:lvl1pPr marL="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3"/>
                </a:solidFill>
              </a:defRPr>
            </a:lvl1pPr>
            <a:lvl2pPr marL="4572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2pPr>
            <a:lvl3pPr marL="9144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Clr>
                <a:schemeClr val="bg1"/>
              </a:buClr>
              <a:buFont typeface="Arial" panose="020B0604020202020204" pitchFamily="34" charset="0"/>
              <a:buNone/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2879029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genta boxes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5833C3A6-83E9-491B-AD82-6529120893B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F48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FB2D9C-0AA4-4A51-AB08-5C041E5D6CA5}"/>
              </a:ext>
            </a:extLst>
          </p:cNvPr>
          <p:cNvSpPr/>
          <p:nvPr userDrawn="1"/>
        </p:nvSpPr>
        <p:spPr>
          <a:xfrm>
            <a:off x="691173" y="1340768"/>
            <a:ext cx="2524507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911424" y="1509186"/>
            <a:ext cx="2112235" cy="4296078"/>
          </a:xfrm>
        </p:spPr>
        <p:txBody>
          <a:bodyPr/>
          <a:lstStyle>
            <a:lvl1pPr marL="0" indent="0">
              <a:buClr>
                <a:schemeClr val="bg1"/>
              </a:buClr>
              <a:buFontTx/>
              <a:buNone/>
              <a:defRPr sz="1400">
                <a:solidFill>
                  <a:srgbClr val="AF4879"/>
                </a:solidFill>
              </a:defRPr>
            </a:lvl1pPr>
            <a:lvl2pPr marL="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2pPr>
            <a:lvl3pPr marL="91440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Clr>
                <a:schemeClr val="bg1"/>
              </a:buClr>
              <a:buFontTx/>
              <a:buNone/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44CB02F-3DD8-4050-AD11-EC3A84E577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50990" y="1509187"/>
            <a:ext cx="2134501" cy="4296078"/>
          </a:xfrm>
        </p:spPr>
        <p:txBody>
          <a:bodyPr/>
          <a:lstStyle>
            <a:lvl1pPr marL="0" indent="0">
              <a:buClr>
                <a:schemeClr val="bg1"/>
              </a:buClr>
              <a:buFontTx/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Clr>
                <a:schemeClr val="bg1"/>
              </a:buClr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2F0EC64-FD0E-4912-A982-DEB30A31DBDE}"/>
              </a:ext>
            </a:extLst>
          </p:cNvPr>
          <p:cNvSpPr/>
          <p:nvPr userDrawn="1"/>
        </p:nvSpPr>
        <p:spPr>
          <a:xfrm>
            <a:off x="3481236" y="1340769"/>
            <a:ext cx="2538873" cy="482245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2BD232-F80E-4D8A-9974-1547C307B259}"/>
              </a:ext>
            </a:extLst>
          </p:cNvPr>
          <p:cNvSpPr/>
          <p:nvPr userDrawn="1"/>
        </p:nvSpPr>
        <p:spPr>
          <a:xfrm>
            <a:off x="6295055" y="1340768"/>
            <a:ext cx="2524507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0A73792-80E2-4D50-8F11-A746AFD9BC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84633" y="1484784"/>
            <a:ext cx="2113473" cy="4320481"/>
          </a:xfrm>
        </p:spPr>
        <p:txBody>
          <a:bodyPr/>
          <a:lstStyle>
            <a:lvl1pPr marL="0" indent="0">
              <a:buClr>
                <a:schemeClr val="bg1"/>
              </a:buClr>
              <a:buFont typeface="Arial" panose="020B0604020202020204" pitchFamily="34" charset="0"/>
              <a:buNone/>
              <a:defRPr sz="1400">
                <a:solidFill>
                  <a:srgbClr val="AF4879"/>
                </a:solidFill>
              </a:defRPr>
            </a:lvl1pPr>
            <a:lvl2pPr marL="4572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2pPr>
            <a:lvl3pPr marL="9144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Clr>
                <a:schemeClr val="bg1"/>
              </a:buClr>
              <a:buFont typeface="Arial" panose="020B0604020202020204" pitchFamily="34" charset="0"/>
              <a:buNone/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E2F316B-A64C-4C15-B2B6-11C2C0242D69}"/>
              </a:ext>
            </a:extLst>
          </p:cNvPr>
          <p:cNvSpPr/>
          <p:nvPr userDrawn="1"/>
        </p:nvSpPr>
        <p:spPr>
          <a:xfrm>
            <a:off x="9046692" y="1338692"/>
            <a:ext cx="2538873" cy="482245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EFD885-B082-4A12-92B2-C5664A5340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64651" y="1509714"/>
            <a:ext cx="2111936" cy="4295775"/>
          </a:xfrm>
        </p:spPr>
        <p:txBody>
          <a:bodyPr/>
          <a:lstStyle>
            <a:lvl1pPr marL="0" indent="0"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9EA8670-DAA3-46C2-A9CA-8BB6137BFB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420316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genta bubble +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61E0EFC-0752-444B-8624-5782236BBEA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F48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6F375AD-C24A-4813-8A62-B295814AB5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450" y="3429001"/>
            <a:ext cx="3376685" cy="31728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F0EF8DE-298B-4FF8-A0D9-24524331870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81" y="1192277"/>
            <a:ext cx="3038579" cy="234617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9BFA36B-07E5-42CE-9651-B2BFF5136EA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6254">
            <a:off x="3780360" y="1675966"/>
            <a:ext cx="3284547" cy="2810875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FE9A13D-2AB1-4995-B647-C2CF69BDE14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2784" y="1657416"/>
            <a:ext cx="1863504" cy="1195323"/>
          </a:xfrm>
        </p:spPr>
        <p:txBody>
          <a:bodyPr anchor="ctr" anchorCtr="0"/>
          <a:lstStyle>
            <a:lvl1pPr marL="0" indent="0" algn="ctr">
              <a:buNone/>
              <a:defRPr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5CF8B00-2A70-4ABD-B7DE-5E02EA90CC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95400" y="4076700"/>
            <a:ext cx="2305051" cy="1447800"/>
          </a:xfrm>
        </p:spPr>
        <p:txBody>
          <a:bodyPr anchor="ctr" anchorCtr="0"/>
          <a:lstStyle>
            <a:lvl1pPr marL="0" indent="0" algn="ctr">
              <a:buNone/>
              <a:defRPr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Click to edit text</a:t>
            </a:r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4CA1264-8AE3-49FF-A818-8F1A8E919B6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48151" y="2420938"/>
            <a:ext cx="2230967" cy="1439862"/>
          </a:xfrm>
        </p:spPr>
        <p:txBody>
          <a:bodyPr anchor="ctr" anchorCtr="0"/>
          <a:lstStyle>
            <a:lvl1pPr marL="0" indent="0" algn="ctr">
              <a:buNone/>
              <a:defRPr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C6115B6-530F-444F-8ED6-74B91977C4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28182" y="1484313"/>
            <a:ext cx="4224471" cy="4608512"/>
          </a:xfrm>
        </p:spPr>
        <p:txBody>
          <a:bodyPr/>
          <a:lstStyle>
            <a:lvl1pPr marL="342900" indent="-34290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7429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66795453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5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27053" y="1509186"/>
            <a:ext cx="11330516" cy="4607983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131739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77D8FFF-FA60-4665-AC68-E51729B5ED6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5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2585672"/>
            <a:ext cx="7776864" cy="711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379956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squa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C5FF7F0-776A-4F3E-BAE5-D53876776B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5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27053" y="1340768"/>
            <a:ext cx="5279051" cy="2232227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0A73792-80E2-4D50-8F11-A746AFD9BC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1" y="1340769"/>
            <a:ext cx="5281084" cy="2160236"/>
          </a:xfrm>
        </p:spPr>
        <p:txBody>
          <a:bodyPr/>
          <a:lstStyle>
            <a:lvl1pPr marL="342900" indent="-34290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7429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44CB02F-3DD8-4050-AD11-EC3A84E577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7052" y="3861051"/>
            <a:ext cx="5279049" cy="2231774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F6297F-3EFD-4CF4-8EFD-233C4935A4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861051"/>
            <a:ext cx="5281085" cy="2231774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A0007AC-BDB6-4FE9-BEAD-19BE61CC248B}"/>
              </a:ext>
            </a:extLst>
          </p:cNvPr>
          <p:cNvCxnSpPr/>
          <p:nvPr userDrawn="1"/>
        </p:nvCxnSpPr>
        <p:spPr>
          <a:xfrm>
            <a:off x="527053" y="3717032"/>
            <a:ext cx="1084953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1A79E58-A0EB-46F8-91E1-4DF957BC6324}"/>
              </a:ext>
            </a:extLst>
          </p:cNvPr>
          <p:cNvCxnSpPr/>
          <p:nvPr userDrawn="1"/>
        </p:nvCxnSpPr>
        <p:spPr>
          <a:xfrm flipH="1">
            <a:off x="5951051" y="1340768"/>
            <a:ext cx="0" cy="4752057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2401678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statistics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20257749-7852-4CA6-963A-93BC1FFDC17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5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75218" y="1509187"/>
            <a:ext cx="3500565" cy="407644"/>
          </a:xfrm>
        </p:spPr>
        <p:txBody>
          <a:bodyPr/>
          <a:lstStyle>
            <a:lvl1pPr marL="0" indent="0" algn="ctr">
              <a:buClr>
                <a:schemeClr val="bg1"/>
              </a:buClr>
              <a:buNone/>
              <a:defRPr b="1">
                <a:solidFill>
                  <a:schemeClr val="bg1"/>
                </a:solidFill>
              </a:defRPr>
            </a:lvl1pPr>
            <a:lvl2pPr marL="45720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stat 1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0A73792-80E2-4D50-8F11-A746AFD9BCD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5885" y="2000981"/>
            <a:ext cx="3514267" cy="1572036"/>
          </a:xfrm>
        </p:spPr>
        <p:txBody>
          <a:bodyPr/>
          <a:lstStyle>
            <a:lvl1pPr marL="0" indent="0" algn="ctr">
              <a:buClr>
                <a:schemeClr val="bg1"/>
              </a:buClr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  <a:lvl2pPr marL="7429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stats 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44CB02F-3DD8-4050-AD11-EC3A84E577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5215" y="3861048"/>
            <a:ext cx="3500565" cy="407644"/>
          </a:xfrm>
        </p:spPr>
        <p:txBody>
          <a:bodyPr/>
          <a:lstStyle>
            <a:lvl1pPr marL="0" indent="0" algn="ctr">
              <a:buClr>
                <a:schemeClr val="bg1"/>
              </a:buClr>
              <a:buNone/>
              <a:defRPr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stat 4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F6297F-3EFD-4CF4-8EFD-233C4935A4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4052" y="3861050"/>
            <a:ext cx="3403600" cy="407642"/>
          </a:xfrm>
        </p:spPr>
        <p:txBody>
          <a:bodyPr/>
          <a:lstStyle>
            <a:lvl1pPr marL="0" indent="0" algn="ctr">
              <a:buClr>
                <a:schemeClr val="bg1"/>
              </a:buClr>
              <a:buNone/>
              <a:defRPr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stat 5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50C8F0E-2A3C-487E-A9F9-2E0AFE190052}"/>
              </a:ext>
            </a:extLst>
          </p:cNvPr>
          <p:cNvCxnSpPr/>
          <p:nvPr userDrawn="1"/>
        </p:nvCxnSpPr>
        <p:spPr>
          <a:xfrm flipH="1">
            <a:off x="4342481" y="1509186"/>
            <a:ext cx="0" cy="45828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105F2B0-F19D-4FD5-8E69-C9724445B95F}"/>
              </a:ext>
            </a:extLst>
          </p:cNvPr>
          <p:cNvCxnSpPr/>
          <p:nvPr userDrawn="1"/>
        </p:nvCxnSpPr>
        <p:spPr>
          <a:xfrm flipH="1">
            <a:off x="7980923" y="1509187"/>
            <a:ext cx="0" cy="458363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D71991E-3B6E-4EA3-B200-C82785A5546E}"/>
              </a:ext>
            </a:extLst>
          </p:cNvPr>
          <p:cNvCxnSpPr/>
          <p:nvPr userDrawn="1"/>
        </p:nvCxnSpPr>
        <p:spPr>
          <a:xfrm>
            <a:off x="675218" y="3645024"/>
            <a:ext cx="1094104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ECAC5AEB-D172-4254-AA65-0DEC84BE3D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13185" y="1509714"/>
            <a:ext cx="3515783" cy="40711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 3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9559B92F-E089-4A4E-B263-21D312F2486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107" y="4344120"/>
            <a:ext cx="3478675" cy="1747866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stats</a:t>
            </a:r>
            <a:endParaRPr lang="en-GB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50EACEC7-25DE-40F2-8E64-324FCCFF00D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64051" y="1509714"/>
            <a:ext cx="3403600" cy="40711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 2</a:t>
            </a:r>
            <a:endParaRPr lang="en-GB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27B3EB74-A7DD-422D-9D46-B46BDD60F07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64051" y="2000251"/>
            <a:ext cx="3403600" cy="1573213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stats</a:t>
            </a:r>
            <a:endParaRPr lang="en-GB"/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A5604A29-D6A0-4FE9-BF73-C112C21AA38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13185" y="2000250"/>
            <a:ext cx="3515783" cy="1555750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stats</a:t>
            </a:r>
            <a:endParaRPr lang="en-GB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AB6422B7-6872-4D68-B589-8853F51AE6F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64051" y="4343400"/>
            <a:ext cx="3403600" cy="1747838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stats</a:t>
            </a:r>
            <a:endParaRPr lang="en-GB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4F0DBB6-CC0A-4503-B9F5-DEDAAB39F1A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47051" y="3860800"/>
            <a:ext cx="3481916" cy="40798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 6</a:t>
            </a:r>
            <a:endParaRPr lang="en-GB"/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55DB3246-A14A-4E89-A272-D77C28BFF9C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47051" y="4343400"/>
            <a:ext cx="3526367" cy="1747838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8460216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432">
          <p15:clr>
            <a:srgbClr val="FBAE40"/>
          </p15:clr>
        </p15:guide>
        <p15:guide id="2" pos="319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box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B26CD1AE-63DA-4246-90F3-5D5F3D6802C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5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FB2D9C-0AA4-4A51-AB08-5C041E5D6CA5}"/>
              </a:ext>
            </a:extLst>
          </p:cNvPr>
          <p:cNvSpPr/>
          <p:nvPr userDrawn="1"/>
        </p:nvSpPr>
        <p:spPr>
          <a:xfrm>
            <a:off x="691173" y="1340768"/>
            <a:ext cx="3292592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911424" y="1509186"/>
            <a:ext cx="2784309" cy="4296078"/>
          </a:xfrm>
        </p:spPr>
        <p:txBody>
          <a:bodyPr/>
          <a:lstStyle>
            <a:lvl1pPr marL="0" indent="0">
              <a:buClr>
                <a:schemeClr val="bg1"/>
              </a:buClr>
              <a:buFontTx/>
              <a:buNone/>
              <a:defRPr>
                <a:solidFill>
                  <a:schemeClr val="accent4"/>
                </a:solidFill>
              </a:defRPr>
            </a:lvl1pPr>
            <a:lvl2pPr marL="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2pPr>
            <a:lvl3pPr marL="91440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Clr>
                <a:schemeClr val="bg1"/>
              </a:buClr>
              <a:buFontTx/>
              <a:buNone/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44CB02F-3DD8-4050-AD11-EC3A84E577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55840" y="1509187"/>
            <a:ext cx="2784309" cy="4583639"/>
          </a:xfrm>
        </p:spPr>
        <p:txBody>
          <a:bodyPr/>
          <a:lstStyle>
            <a:lvl1pPr marL="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Clr>
                <a:schemeClr val="bg1"/>
              </a:buClr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2F0EC64-FD0E-4912-A982-DEB30A31DBDE}"/>
              </a:ext>
            </a:extLst>
          </p:cNvPr>
          <p:cNvSpPr/>
          <p:nvPr userDrawn="1"/>
        </p:nvSpPr>
        <p:spPr>
          <a:xfrm>
            <a:off x="4373719" y="1340768"/>
            <a:ext cx="3292592" cy="482453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2BD232-F80E-4D8A-9974-1547C307B259}"/>
              </a:ext>
            </a:extLst>
          </p:cNvPr>
          <p:cNvSpPr/>
          <p:nvPr userDrawn="1"/>
        </p:nvSpPr>
        <p:spPr>
          <a:xfrm>
            <a:off x="8084492" y="1340768"/>
            <a:ext cx="3292592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0A73792-80E2-4D50-8F11-A746AFD9BC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04247" y="1484784"/>
            <a:ext cx="2880320" cy="4464497"/>
          </a:xfrm>
        </p:spPr>
        <p:txBody>
          <a:bodyPr/>
          <a:lstStyle>
            <a:lvl1pPr marL="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4"/>
                </a:solidFill>
              </a:defRPr>
            </a:lvl1pPr>
            <a:lvl2pPr marL="4572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2pPr>
            <a:lvl3pPr marL="9144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Clr>
                <a:schemeClr val="bg1"/>
              </a:buClr>
              <a:buFont typeface="Arial" panose="020B0604020202020204" pitchFamily="34" charset="0"/>
              <a:buNone/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84398451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boxes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EFD70F0A-4E77-4082-AC65-997473AA531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5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FB2D9C-0AA4-4A51-AB08-5C041E5D6CA5}"/>
              </a:ext>
            </a:extLst>
          </p:cNvPr>
          <p:cNvSpPr/>
          <p:nvPr userDrawn="1"/>
        </p:nvSpPr>
        <p:spPr>
          <a:xfrm>
            <a:off x="691173" y="1340768"/>
            <a:ext cx="2524507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911424" y="1509186"/>
            <a:ext cx="2112235" cy="4296078"/>
          </a:xfrm>
        </p:spPr>
        <p:txBody>
          <a:bodyPr/>
          <a:lstStyle>
            <a:lvl1pPr marL="0" indent="0">
              <a:buClr>
                <a:schemeClr val="bg1"/>
              </a:buClr>
              <a:buFontTx/>
              <a:buNone/>
              <a:defRPr sz="1400">
                <a:solidFill>
                  <a:schemeClr val="accent4"/>
                </a:solidFill>
              </a:defRPr>
            </a:lvl1pPr>
            <a:lvl2pPr marL="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2pPr>
            <a:lvl3pPr marL="91440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Clr>
                <a:schemeClr val="bg1"/>
              </a:buClr>
              <a:buFontTx/>
              <a:buNone/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44CB02F-3DD8-4050-AD11-EC3A84E577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50990" y="1509187"/>
            <a:ext cx="2134501" cy="4296078"/>
          </a:xfrm>
        </p:spPr>
        <p:txBody>
          <a:bodyPr/>
          <a:lstStyle>
            <a:lvl1pPr marL="0" indent="0">
              <a:buClr>
                <a:schemeClr val="bg1"/>
              </a:buClr>
              <a:buFontTx/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Clr>
                <a:schemeClr val="bg1"/>
              </a:buClr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2F0EC64-FD0E-4912-A982-DEB30A31DBDE}"/>
              </a:ext>
            </a:extLst>
          </p:cNvPr>
          <p:cNvSpPr/>
          <p:nvPr userDrawn="1"/>
        </p:nvSpPr>
        <p:spPr>
          <a:xfrm>
            <a:off x="3481236" y="1340769"/>
            <a:ext cx="2538873" cy="482245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2BD232-F80E-4D8A-9974-1547C307B259}"/>
              </a:ext>
            </a:extLst>
          </p:cNvPr>
          <p:cNvSpPr/>
          <p:nvPr userDrawn="1"/>
        </p:nvSpPr>
        <p:spPr>
          <a:xfrm>
            <a:off x="6295055" y="1340768"/>
            <a:ext cx="2524507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0A73792-80E2-4D50-8F11-A746AFD9BC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84633" y="1484784"/>
            <a:ext cx="2113473" cy="4320481"/>
          </a:xfrm>
        </p:spPr>
        <p:txBody>
          <a:bodyPr/>
          <a:lstStyle>
            <a:lvl1pPr marL="0" indent="0">
              <a:buClr>
                <a:schemeClr val="bg1"/>
              </a:buClr>
              <a:buFont typeface="Arial" panose="020B0604020202020204" pitchFamily="34" charset="0"/>
              <a:buNone/>
              <a:defRPr sz="1400">
                <a:solidFill>
                  <a:schemeClr val="accent4"/>
                </a:solidFill>
              </a:defRPr>
            </a:lvl1pPr>
            <a:lvl2pPr marL="4572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2pPr>
            <a:lvl3pPr marL="9144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Clr>
                <a:schemeClr val="bg1"/>
              </a:buClr>
              <a:buFont typeface="Arial" panose="020B0604020202020204" pitchFamily="34" charset="0"/>
              <a:buNone/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E2F316B-A64C-4C15-B2B6-11C2C0242D69}"/>
              </a:ext>
            </a:extLst>
          </p:cNvPr>
          <p:cNvSpPr/>
          <p:nvPr userDrawn="1"/>
        </p:nvSpPr>
        <p:spPr>
          <a:xfrm>
            <a:off x="9046692" y="1338692"/>
            <a:ext cx="2538873" cy="482245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EFD885-B082-4A12-92B2-C5664A5340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64651" y="1509714"/>
            <a:ext cx="2111936" cy="4295775"/>
          </a:xfrm>
        </p:spPr>
        <p:txBody>
          <a:bodyPr/>
          <a:lstStyle>
            <a:lvl1pPr marL="0" indent="0"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9EA8670-DAA3-46C2-A9CA-8BB6137BFB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74822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6EB4859-8292-724B-B6D3-A0A418113E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0EA475F-1332-6E43-941C-915442ED669D}"/>
              </a:ext>
            </a:extLst>
          </p:cNvPr>
          <p:cNvSpPr txBox="1">
            <a:spLocks/>
          </p:cNvSpPr>
          <p:nvPr userDrawn="1"/>
        </p:nvSpPr>
        <p:spPr>
          <a:xfrm>
            <a:off x="4850675" y="4782433"/>
            <a:ext cx="6143556" cy="10515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buNone/>
            </a:pPr>
            <a:r>
              <a:rPr lang="en-GB" sz="2000" b="1">
                <a:solidFill>
                  <a:schemeClr val="accent2"/>
                </a:solidFill>
                <a:latin typeface="+mn-lt"/>
              </a:rPr>
              <a:t>COMMUNITY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en-GB" sz="2000">
                <a:solidFill>
                  <a:schemeClr val="bg1"/>
                </a:solidFill>
                <a:latin typeface="+mn-lt"/>
              </a:rPr>
              <a:t>We will aim to grow and nurture our community across Scotland, providing relevant help and advice when needed.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3A6114A-6FB1-2F45-9722-71AD6BC0BCD5}"/>
              </a:ext>
            </a:extLst>
          </p:cNvPr>
          <p:cNvSpPr txBox="1">
            <a:spLocks/>
          </p:cNvSpPr>
          <p:nvPr userDrawn="1"/>
        </p:nvSpPr>
        <p:spPr>
          <a:xfrm>
            <a:off x="4850675" y="844717"/>
            <a:ext cx="6143556" cy="10515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buNone/>
            </a:pPr>
            <a:r>
              <a:rPr lang="en-GB" sz="2000" b="1">
                <a:solidFill>
                  <a:schemeClr val="accent3"/>
                </a:solidFill>
                <a:latin typeface="+mn-lt"/>
              </a:rPr>
              <a:t>PREVENT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en-GB" sz="2000">
                <a:solidFill>
                  <a:schemeClr val="bg1"/>
                </a:solidFill>
                <a:latin typeface="+mn-lt"/>
              </a:rPr>
              <a:t>We will increase communication and collaboration between services and partners.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B2DCFE8-A304-BD47-9CAA-1C1527209001}"/>
              </a:ext>
            </a:extLst>
          </p:cNvPr>
          <p:cNvCxnSpPr>
            <a:cxnSpLocks/>
          </p:cNvCxnSpPr>
          <p:nvPr userDrawn="1"/>
        </p:nvCxnSpPr>
        <p:spPr>
          <a:xfrm>
            <a:off x="4286250" y="788019"/>
            <a:ext cx="0" cy="1175291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672AC6E-5C72-2C4C-B352-1824EBB91F5F}"/>
              </a:ext>
            </a:extLst>
          </p:cNvPr>
          <p:cNvCxnSpPr>
            <a:cxnSpLocks/>
          </p:cNvCxnSpPr>
          <p:nvPr userDrawn="1"/>
        </p:nvCxnSpPr>
        <p:spPr>
          <a:xfrm>
            <a:off x="4286250" y="4591360"/>
            <a:ext cx="0" cy="1284059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DBC0E656-6131-13EA-B8F3-60C95E708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44797" y="785757"/>
            <a:ext cx="2153484" cy="117529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731C1BA-CCE0-8858-A531-0274692D6FC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44797" y="4607535"/>
            <a:ext cx="2153484" cy="117529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04466C-9A3B-8753-E595-4A8FAAD3F57F}"/>
              </a:ext>
            </a:extLst>
          </p:cNvPr>
          <p:cNvSpPr txBox="1">
            <a:spLocks/>
          </p:cNvSpPr>
          <p:nvPr userDrawn="1"/>
        </p:nvSpPr>
        <p:spPr>
          <a:xfrm>
            <a:off x="4850675" y="2605749"/>
            <a:ext cx="5879238" cy="13593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buNone/>
            </a:pPr>
            <a:r>
              <a:rPr lang="en-GB" sz="2000" b="1">
                <a:solidFill>
                  <a:schemeClr val="accent4"/>
                </a:solidFill>
                <a:latin typeface="+mn-lt"/>
              </a:rPr>
              <a:t>SKILLS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en-GB" sz="2000">
                <a:solidFill>
                  <a:schemeClr val="bg1"/>
                </a:solidFill>
                <a:latin typeface="+mn-lt"/>
              </a:rPr>
              <a:t>We will continue to build the next generation of cyber specialists and further develop training for organisations of all sizes.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5FF1880-0EBD-F4B0-F402-C3A400BF7446}"/>
              </a:ext>
            </a:extLst>
          </p:cNvPr>
          <p:cNvCxnSpPr>
            <a:cxnSpLocks/>
          </p:cNvCxnSpPr>
          <p:nvPr userDrawn="1"/>
        </p:nvCxnSpPr>
        <p:spPr>
          <a:xfrm>
            <a:off x="4286250" y="2635917"/>
            <a:ext cx="0" cy="1329178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B4D0E3-1A1A-FCB3-8E23-59301BD84F1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44797" y="2697777"/>
            <a:ext cx="2153484" cy="1175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53437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bubble +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075460E3-C581-4582-9C7C-A5A93FD7982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5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6F375AD-C24A-4813-8A62-B295814AB5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450" y="3429001"/>
            <a:ext cx="3376685" cy="31728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F0EF8DE-298B-4FF8-A0D9-24524331870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81" y="1192277"/>
            <a:ext cx="3038579" cy="234617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9BFA36B-07E5-42CE-9651-B2BFF5136EA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6254">
            <a:off x="3780360" y="1675966"/>
            <a:ext cx="3284547" cy="2810875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FE9A13D-2AB1-4995-B647-C2CF69BDE14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2784" y="1657416"/>
            <a:ext cx="1863504" cy="1195323"/>
          </a:xfrm>
        </p:spPr>
        <p:txBody>
          <a:bodyPr anchor="ctr" anchorCtr="0"/>
          <a:lstStyle>
            <a:lvl1pPr marL="0" indent="0" algn="ctr">
              <a:buNone/>
              <a:defRPr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5CF8B00-2A70-4ABD-B7DE-5E02EA90CC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95400" y="4076700"/>
            <a:ext cx="2305051" cy="1447800"/>
          </a:xfrm>
        </p:spPr>
        <p:txBody>
          <a:bodyPr anchor="ctr" anchorCtr="0"/>
          <a:lstStyle>
            <a:lvl1pPr marL="0" indent="0" algn="ctr">
              <a:buNone/>
              <a:defRPr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/>
              <a:t>Click to edit text</a:t>
            </a:r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4CA1264-8AE3-49FF-A818-8F1A8E919B6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48151" y="2420938"/>
            <a:ext cx="2230967" cy="1439862"/>
          </a:xfrm>
        </p:spPr>
        <p:txBody>
          <a:bodyPr anchor="ctr" anchorCtr="0"/>
          <a:lstStyle>
            <a:lvl1pPr marL="0" indent="0" algn="ctr">
              <a:buNone/>
              <a:defRPr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C6115B6-530F-444F-8ED6-74B91977C4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28182" y="1484313"/>
            <a:ext cx="4224471" cy="4608512"/>
          </a:xfrm>
        </p:spPr>
        <p:txBody>
          <a:bodyPr/>
          <a:lstStyle>
            <a:lvl1pPr marL="342900" indent="-34290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7429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57410329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4B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27053" y="1509186"/>
            <a:ext cx="11330516" cy="4607983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563188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4B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2585672"/>
            <a:ext cx="7776864" cy="711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083448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qua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CAAD22E2-B03D-4639-B9DA-24B580038DD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4B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27053" y="1340768"/>
            <a:ext cx="5280915" cy="2304239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0A73792-80E2-4D50-8F11-A746AFD9BC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4136" y="1340767"/>
            <a:ext cx="5282949" cy="2304236"/>
          </a:xfrm>
        </p:spPr>
        <p:txBody>
          <a:bodyPr/>
          <a:lstStyle>
            <a:lvl1pPr marL="342900" indent="-34290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7429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44CB02F-3DD8-4050-AD11-EC3A84E577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7051" y="3788587"/>
            <a:ext cx="5280887" cy="2304239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F6297F-3EFD-4CF4-8EFD-233C4935A4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4136" y="3788587"/>
            <a:ext cx="5282949" cy="2304239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D5AD193-3742-4F81-8E93-14B35CE224E9}"/>
              </a:ext>
            </a:extLst>
          </p:cNvPr>
          <p:cNvCxnSpPr/>
          <p:nvPr userDrawn="1"/>
        </p:nvCxnSpPr>
        <p:spPr>
          <a:xfrm>
            <a:off x="527053" y="3717032"/>
            <a:ext cx="1084953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9A91F51-18F9-4CC9-AE55-0582C11AD5B8}"/>
              </a:ext>
            </a:extLst>
          </p:cNvPr>
          <p:cNvCxnSpPr/>
          <p:nvPr userDrawn="1"/>
        </p:nvCxnSpPr>
        <p:spPr>
          <a:xfrm flipH="1">
            <a:off x="5951051" y="1340768"/>
            <a:ext cx="0" cy="4752057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1035711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tatistics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3A8326C-A529-451A-A6E3-0C3DC790F16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4B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75218" y="1509187"/>
            <a:ext cx="3500565" cy="407644"/>
          </a:xfrm>
        </p:spPr>
        <p:txBody>
          <a:bodyPr/>
          <a:lstStyle>
            <a:lvl1pPr marL="0" indent="0" algn="ctr">
              <a:buClr>
                <a:schemeClr val="bg1"/>
              </a:buClr>
              <a:buNone/>
              <a:defRPr b="1">
                <a:solidFill>
                  <a:schemeClr val="bg1"/>
                </a:solidFill>
              </a:defRPr>
            </a:lvl1pPr>
            <a:lvl2pPr marL="45720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stat 1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0A73792-80E2-4D50-8F11-A746AFD9BCD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5885" y="2000981"/>
            <a:ext cx="3514267" cy="1572036"/>
          </a:xfrm>
        </p:spPr>
        <p:txBody>
          <a:bodyPr/>
          <a:lstStyle>
            <a:lvl1pPr marL="0" indent="0" algn="ctr">
              <a:buClr>
                <a:schemeClr val="bg1"/>
              </a:buClr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  <a:lvl2pPr marL="7429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stats 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44CB02F-3DD8-4050-AD11-EC3A84E577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5215" y="3861048"/>
            <a:ext cx="3500565" cy="407644"/>
          </a:xfrm>
        </p:spPr>
        <p:txBody>
          <a:bodyPr/>
          <a:lstStyle>
            <a:lvl1pPr marL="0" indent="0" algn="ctr">
              <a:buClr>
                <a:schemeClr val="bg1"/>
              </a:buClr>
              <a:buNone/>
              <a:defRPr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stat 4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F6297F-3EFD-4CF4-8EFD-233C4935A4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4052" y="3861050"/>
            <a:ext cx="3403600" cy="407642"/>
          </a:xfrm>
        </p:spPr>
        <p:txBody>
          <a:bodyPr/>
          <a:lstStyle>
            <a:lvl1pPr marL="0" indent="0" algn="ctr">
              <a:buClr>
                <a:schemeClr val="bg1"/>
              </a:buClr>
              <a:buNone/>
              <a:defRPr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stat 5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50C8F0E-2A3C-487E-A9F9-2E0AFE190052}"/>
              </a:ext>
            </a:extLst>
          </p:cNvPr>
          <p:cNvCxnSpPr/>
          <p:nvPr userDrawn="1"/>
        </p:nvCxnSpPr>
        <p:spPr>
          <a:xfrm flipH="1">
            <a:off x="4342481" y="1509186"/>
            <a:ext cx="0" cy="45828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105F2B0-F19D-4FD5-8E69-C9724445B95F}"/>
              </a:ext>
            </a:extLst>
          </p:cNvPr>
          <p:cNvCxnSpPr/>
          <p:nvPr userDrawn="1"/>
        </p:nvCxnSpPr>
        <p:spPr>
          <a:xfrm flipH="1">
            <a:off x="7980923" y="1509187"/>
            <a:ext cx="0" cy="458363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D71991E-3B6E-4EA3-B200-C82785A5546E}"/>
              </a:ext>
            </a:extLst>
          </p:cNvPr>
          <p:cNvCxnSpPr/>
          <p:nvPr userDrawn="1"/>
        </p:nvCxnSpPr>
        <p:spPr>
          <a:xfrm>
            <a:off x="675218" y="3645024"/>
            <a:ext cx="1094104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ECAC5AEB-D172-4254-AA65-0DEC84BE3D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13185" y="1509714"/>
            <a:ext cx="3515783" cy="40711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 3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9559B92F-E089-4A4E-B263-21D312F2486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107" y="4344120"/>
            <a:ext cx="3478675" cy="1747866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stats</a:t>
            </a:r>
            <a:endParaRPr lang="en-GB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50EACEC7-25DE-40F2-8E64-324FCCFF00D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64051" y="1509714"/>
            <a:ext cx="3403600" cy="40711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 2</a:t>
            </a:r>
            <a:endParaRPr lang="en-GB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27B3EB74-A7DD-422D-9D46-B46BDD60F07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64051" y="2000251"/>
            <a:ext cx="3403600" cy="1573213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stats</a:t>
            </a:r>
            <a:endParaRPr lang="en-GB"/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A5604A29-D6A0-4FE9-BF73-C112C21AA38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13185" y="2000250"/>
            <a:ext cx="3515783" cy="1555750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stats</a:t>
            </a:r>
            <a:endParaRPr lang="en-GB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AB6422B7-6872-4D68-B589-8853F51AE6F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64051" y="4343400"/>
            <a:ext cx="3403600" cy="1747838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stats</a:t>
            </a:r>
            <a:endParaRPr lang="en-GB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4F0DBB6-CC0A-4503-B9F5-DEDAAB39F1A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47051" y="3860800"/>
            <a:ext cx="3481916" cy="40798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 6</a:t>
            </a:r>
            <a:endParaRPr lang="en-GB"/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55DB3246-A14A-4E89-A272-D77C28BFF9C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47051" y="4343400"/>
            <a:ext cx="3526367" cy="1747838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stats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5593112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432">
          <p15:clr>
            <a:srgbClr val="FBAE40"/>
          </p15:clr>
        </p15:guide>
        <p15:guide id="2" pos="319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box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CAAD22E2-B03D-4639-B9DA-24B580038DD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4B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FB2D9C-0AA4-4A51-AB08-5C041E5D6CA5}"/>
              </a:ext>
            </a:extLst>
          </p:cNvPr>
          <p:cNvSpPr/>
          <p:nvPr userDrawn="1"/>
        </p:nvSpPr>
        <p:spPr>
          <a:xfrm>
            <a:off x="691173" y="1340768"/>
            <a:ext cx="3292592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911424" y="1509186"/>
            <a:ext cx="2784309" cy="4296078"/>
          </a:xfrm>
        </p:spPr>
        <p:txBody>
          <a:bodyPr/>
          <a:lstStyle>
            <a:lvl1pPr marL="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1pPr>
            <a:lvl2pPr marL="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2pPr>
            <a:lvl3pPr marL="91440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Clr>
                <a:schemeClr val="bg1"/>
              </a:buClr>
              <a:buFontTx/>
              <a:buNone/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44CB02F-3DD8-4050-AD11-EC3A84E577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55840" y="1509187"/>
            <a:ext cx="2784309" cy="4583639"/>
          </a:xfrm>
        </p:spPr>
        <p:txBody>
          <a:bodyPr/>
          <a:lstStyle>
            <a:lvl1pPr marL="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Clr>
                <a:schemeClr val="bg1"/>
              </a:buClr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2F0EC64-FD0E-4912-A982-DEB30A31DBDE}"/>
              </a:ext>
            </a:extLst>
          </p:cNvPr>
          <p:cNvSpPr/>
          <p:nvPr userDrawn="1"/>
        </p:nvSpPr>
        <p:spPr>
          <a:xfrm>
            <a:off x="4373719" y="1340768"/>
            <a:ext cx="3292592" cy="482453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2BD232-F80E-4D8A-9974-1547C307B259}"/>
              </a:ext>
            </a:extLst>
          </p:cNvPr>
          <p:cNvSpPr/>
          <p:nvPr userDrawn="1"/>
        </p:nvSpPr>
        <p:spPr>
          <a:xfrm>
            <a:off x="8084492" y="1340768"/>
            <a:ext cx="3292592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0A73792-80E2-4D50-8F11-A746AFD9BC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04247" y="1484784"/>
            <a:ext cx="2880320" cy="4464497"/>
          </a:xfrm>
        </p:spPr>
        <p:txBody>
          <a:bodyPr/>
          <a:lstStyle>
            <a:lvl1pPr marL="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4572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2pPr>
            <a:lvl3pPr marL="9144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Clr>
                <a:schemeClr val="bg1"/>
              </a:buClr>
              <a:buFont typeface="Arial" panose="020B0604020202020204" pitchFamily="34" charset="0"/>
              <a:buNone/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2572581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boxes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DE766E9-04D7-49CF-A772-AC0DAABDEE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4B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FB2D9C-0AA4-4A51-AB08-5C041E5D6CA5}"/>
              </a:ext>
            </a:extLst>
          </p:cNvPr>
          <p:cNvSpPr/>
          <p:nvPr userDrawn="1"/>
        </p:nvSpPr>
        <p:spPr>
          <a:xfrm>
            <a:off x="691173" y="1340768"/>
            <a:ext cx="2524507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911424" y="1509186"/>
            <a:ext cx="2112235" cy="4296078"/>
          </a:xfrm>
        </p:spPr>
        <p:txBody>
          <a:bodyPr/>
          <a:lstStyle>
            <a:lvl1pPr marL="0" indent="0">
              <a:buClr>
                <a:schemeClr val="bg1"/>
              </a:buClr>
              <a:buFontTx/>
              <a:buNone/>
              <a:defRPr sz="1400">
                <a:solidFill>
                  <a:schemeClr val="accent2"/>
                </a:solidFill>
              </a:defRPr>
            </a:lvl1pPr>
            <a:lvl2pPr marL="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2pPr>
            <a:lvl3pPr marL="91440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Clr>
                <a:schemeClr val="bg1"/>
              </a:buClr>
              <a:buFontTx/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Clr>
                <a:schemeClr val="bg1"/>
              </a:buClr>
              <a:buFontTx/>
              <a:buNone/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44CB02F-3DD8-4050-AD11-EC3A84E577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50990" y="1509187"/>
            <a:ext cx="2134501" cy="4296078"/>
          </a:xfrm>
        </p:spPr>
        <p:txBody>
          <a:bodyPr/>
          <a:lstStyle>
            <a:lvl1pPr marL="0" indent="0">
              <a:buClr>
                <a:schemeClr val="bg1"/>
              </a:buClr>
              <a:buFontTx/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Clr>
                <a:schemeClr val="bg1"/>
              </a:buClr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2F0EC64-FD0E-4912-A982-DEB30A31DBDE}"/>
              </a:ext>
            </a:extLst>
          </p:cNvPr>
          <p:cNvSpPr/>
          <p:nvPr userDrawn="1"/>
        </p:nvSpPr>
        <p:spPr>
          <a:xfrm>
            <a:off x="3481236" y="1340769"/>
            <a:ext cx="2538873" cy="482245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2BD232-F80E-4D8A-9974-1547C307B259}"/>
              </a:ext>
            </a:extLst>
          </p:cNvPr>
          <p:cNvSpPr/>
          <p:nvPr userDrawn="1"/>
        </p:nvSpPr>
        <p:spPr>
          <a:xfrm>
            <a:off x="6295055" y="1340768"/>
            <a:ext cx="2524507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0A73792-80E2-4D50-8F11-A746AFD9BC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84633" y="1484784"/>
            <a:ext cx="2113473" cy="4320481"/>
          </a:xfrm>
        </p:spPr>
        <p:txBody>
          <a:bodyPr/>
          <a:lstStyle>
            <a:lvl1pPr marL="0" indent="0">
              <a:buClr>
                <a:schemeClr val="bg1"/>
              </a:buClr>
              <a:buFont typeface="Arial" panose="020B0604020202020204" pitchFamily="34" charset="0"/>
              <a:buNone/>
              <a:defRPr sz="1400">
                <a:solidFill>
                  <a:schemeClr val="accent2"/>
                </a:solidFill>
              </a:defRPr>
            </a:lvl1pPr>
            <a:lvl2pPr marL="4572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2pPr>
            <a:lvl3pPr marL="9144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Clr>
                <a:schemeClr val="bg1"/>
              </a:buClr>
              <a:buFont typeface="Arial" panose="020B0604020202020204" pitchFamily="34" charset="0"/>
              <a:buNone/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E2F316B-A64C-4C15-B2B6-11C2C0242D69}"/>
              </a:ext>
            </a:extLst>
          </p:cNvPr>
          <p:cNvSpPr/>
          <p:nvPr userDrawn="1"/>
        </p:nvSpPr>
        <p:spPr>
          <a:xfrm>
            <a:off x="9046692" y="1338692"/>
            <a:ext cx="2538873" cy="482245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EFD885-B082-4A12-92B2-C5664A5340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64651" y="1509714"/>
            <a:ext cx="2111936" cy="4295775"/>
          </a:xfrm>
        </p:spPr>
        <p:txBody>
          <a:bodyPr/>
          <a:lstStyle>
            <a:lvl1pPr marL="0" indent="0"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9EA8670-DAA3-46C2-A9CA-8BB6137BFB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479423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bubble +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D20305EE-05D7-4B32-9B5C-B579CF35773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4B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8386" y="6356352"/>
            <a:ext cx="278690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33205" r="11014" b="31682"/>
          <a:stretch>
            <a:fillRect/>
          </a:stretch>
        </p:blipFill>
        <p:spPr>
          <a:xfrm>
            <a:off x="691174" y="286872"/>
            <a:ext cx="1572789" cy="17826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6F375AD-C24A-4813-8A62-B295814AB5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450" y="3429001"/>
            <a:ext cx="3376685" cy="31728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F0EF8DE-298B-4FF8-A0D9-24524331870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81" y="1192277"/>
            <a:ext cx="3038579" cy="234617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9BFA36B-07E5-42CE-9651-B2BFF5136EA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6254">
            <a:off x="3780360" y="1675966"/>
            <a:ext cx="3284547" cy="2810875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FE9A13D-2AB1-4995-B647-C2CF69BDE14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2784" y="1657416"/>
            <a:ext cx="1863504" cy="1195323"/>
          </a:xfrm>
        </p:spPr>
        <p:txBody>
          <a:bodyPr anchor="ctr" anchorCtr="0"/>
          <a:lstStyle>
            <a:lvl1pPr marL="0" indent="0" algn="ctr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5CF8B00-2A70-4ABD-B7DE-5E02EA90CC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95400" y="4076700"/>
            <a:ext cx="2305051" cy="1447800"/>
          </a:xfrm>
        </p:spPr>
        <p:txBody>
          <a:bodyPr anchor="ctr" anchorCtr="0"/>
          <a:lstStyle>
            <a:lvl1pPr marL="0" indent="0" algn="ctr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edit text</a:t>
            </a:r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4CA1264-8AE3-49FF-A818-8F1A8E919B6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48151" y="2420938"/>
            <a:ext cx="2230967" cy="1439862"/>
          </a:xfrm>
        </p:spPr>
        <p:txBody>
          <a:bodyPr anchor="ctr" anchorCtr="0"/>
          <a:lstStyle>
            <a:lvl1pPr marL="0" indent="0" algn="ctr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C6115B6-530F-444F-8ED6-74B91977C4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28182" y="1484313"/>
            <a:ext cx="4224471" cy="4608512"/>
          </a:xfrm>
        </p:spPr>
        <p:txBody>
          <a:bodyPr/>
          <a:lstStyle>
            <a:lvl1pPr marL="342900" indent="-34290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7429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143000" indent="-22860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3pPr>
            <a:lvl4pPr marL="1600200" indent="-22860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2057400" indent="-22860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83658714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body cop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1797" y="160973"/>
            <a:ext cx="7680853" cy="576064"/>
          </a:xfrm>
        </p:spPr>
        <p:txBody>
          <a:bodyPr bIns="0"/>
          <a:lstStyle>
            <a:lvl1pPr>
              <a:defRPr sz="2400" b="0" cap="all" baseline="0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2331" y="6356352"/>
            <a:ext cx="2844800" cy="365125"/>
          </a:xfrm>
        </p:spPr>
        <p:txBody>
          <a:bodyPr/>
          <a:lstStyle>
            <a:lvl1pPr>
              <a:defRPr sz="800" b="0"/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27382" y="1508787"/>
            <a:ext cx="11425269" cy="4657064"/>
          </a:xfrm>
        </p:spPr>
        <p:txBody>
          <a:bodyPr/>
          <a:lstStyle>
            <a:lvl1pPr marL="0" indent="0">
              <a:buClr>
                <a:srgbClr val="009DA5"/>
              </a:buClr>
              <a:buFont typeface="Arial" panose="020B0604020202020204" pitchFamily="34" charset="0"/>
              <a:buNone/>
              <a:defRPr sz="1800"/>
            </a:lvl1pPr>
            <a:lvl2pPr marL="742950" indent="-285750">
              <a:buClr>
                <a:srgbClr val="009DA5"/>
              </a:buClr>
              <a:buFont typeface="Arial" panose="020B0604020202020204" pitchFamily="34" charset="0"/>
              <a:buChar char="•"/>
              <a:defRPr sz="1600"/>
            </a:lvl2pPr>
            <a:lvl3pPr marL="1143000" indent="-228600">
              <a:buClr>
                <a:srgbClr val="009DA5"/>
              </a:buClr>
              <a:buFont typeface="Arial" panose="020B0604020202020204" pitchFamily="34" charset="0"/>
              <a:buChar char="–"/>
              <a:defRPr sz="1600"/>
            </a:lvl3pPr>
            <a:lvl4pPr>
              <a:buClr>
                <a:srgbClr val="009DA5"/>
              </a:buClr>
              <a:defRPr sz="1600"/>
            </a:lvl4pPr>
            <a:lvl5pPr marL="2057400" indent="-228600">
              <a:buClr>
                <a:srgbClr val="009DA5"/>
              </a:buClr>
              <a:buFont typeface="Arial" panose="020B0604020202020204" pitchFamily="34" charset="0"/>
              <a:buChar char="–"/>
              <a:defRPr sz="1600">
                <a:solidFill>
                  <a:srgbClr val="6868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271797" y="739908"/>
            <a:ext cx="7680853" cy="384043"/>
          </a:xfrm>
        </p:spPr>
        <p:txBody>
          <a:bodyPr tIns="0"/>
          <a:lstStyle>
            <a:lvl1pPr marL="0" indent="0">
              <a:buNone/>
              <a:defRPr sz="1800" b="0">
                <a:solidFill>
                  <a:srgbClr val="009DA5"/>
                </a:solidFill>
              </a:defRPr>
            </a:lvl1pPr>
          </a:lstStyle>
          <a:p>
            <a:pPr lvl="0"/>
            <a:r>
              <a:rPr lang="en-US"/>
              <a:t>Click to edit subtitle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5666240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body copy slide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1797" y="160973"/>
            <a:ext cx="7680853" cy="576064"/>
          </a:xfrm>
        </p:spPr>
        <p:txBody>
          <a:bodyPr bIns="0"/>
          <a:lstStyle>
            <a:lvl1pPr>
              <a:defRPr sz="2400" b="0" cap="all" baseline="0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2331" y="6356352"/>
            <a:ext cx="2844800" cy="365125"/>
          </a:xfrm>
        </p:spPr>
        <p:txBody>
          <a:bodyPr/>
          <a:lstStyle>
            <a:lvl1pPr>
              <a:defRPr sz="800" b="0"/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27382" y="1508787"/>
            <a:ext cx="11425269" cy="4657064"/>
          </a:xfrm>
        </p:spPr>
        <p:txBody>
          <a:bodyPr/>
          <a:lstStyle>
            <a:lvl1pPr marL="342900" indent="-342900">
              <a:buClr>
                <a:srgbClr val="009DA5"/>
              </a:buClr>
              <a:buFont typeface="Arial" panose="020B0604020202020204" pitchFamily="34" charset="0"/>
              <a:buChar char="•"/>
              <a:defRPr sz="1800"/>
            </a:lvl1pPr>
            <a:lvl2pPr marL="742950" indent="-285750">
              <a:buClr>
                <a:srgbClr val="009DA5"/>
              </a:buClr>
              <a:buFont typeface="Arial" panose="020B0604020202020204" pitchFamily="34" charset="0"/>
              <a:buChar char="•"/>
              <a:defRPr sz="1600"/>
            </a:lvl2pPr>
            <a:lvl3pPr marL="1143000" indent="-228600">
              <a:buClr>
                <a:srgbClr val="009DA5"/>
              </a:buClr>
              <a:buFont typeface="Arial" panose="020B0604020202020204" pitchFamily="34" charset="0"/>
              <a:buChar char="–"/>
              <a:defRPr sz="1600"/>
            </a:lvl3pPr>
            <a:lvl4pPr>
              <a:buClr>
                <a:srgbClr val="009DA5"/>
              </a:buClr>
              <a:defRPr sz="1600"/>
            </a:lvl4pPr>
            <a:lvl5pPr marL="2057400" indent="-228600">
              <a:buClr>
                <a:srgbClr val="009DA5"/>
              </a:buClr>
              <a:buFont typeface="Arial" panose="020B0604020202020204" pitchFamily="34" charset="0"/>
              <a:buChar char="–"/>
              <a:defRPr sz="1600">
                <a:solidFill>
                  <a:srgbClr val="6868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271797" y="739908"/>
            <a:ext cx="7680853" cy="384043"/>
          </a:xfrm>
        </p:spPr>
        <p:txBody>
          <a:bodyPr tIns="0"/>
          <a:lstStyle>
            <a:lvl1pPr marL="0" indent="0">
              <a:buNone/>
              <a:defRPr sz="1800" b="0">
                <a:solidFill>
                  <a:srgbClr val="009DA5"/>
                </a:solidFill>
              </a:defRPr>
            </a:lvl1pPr>
          </a:lstStyle>
          <a:p>
            <a:pPr lvl="0"/>
            <a:r>
              <a:rPr lang="en-US"/>
              <a:t>Click to edit subtitle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202643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77C34AA-5258-F645-CC7D-653A00C8E3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15651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copy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1797" y="160973"/>
            <a:ext cx="7680853" cy="576064"/>
          </a:xfrm>
        </p:spPr>
        <p:txBody>
          <a:bodyPr bIns="0"/>
          <a:lstStyle>
            <a:lvl1pPr>
              <a:defRPr sz="2400" b="0" cap="all" baseline="0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2331" y="6356352"/>
            <a:ext cx="2844800" cy="365125"/>
          </a:xfrm>
        </p:spPr>
        <p:txBody>
          <a:bodyPr/>
          <a:lstStyle>
            <a:lvl1pPr>
              <a:defRPr sz="800" b="0"/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27381" y="1508787"/>
            <a:ext cx="5184576" cy="4657064"/>
          </a:xfrm>
        </p:spPr>
        <p:txBody>
          <a:bodyPr/>
          <a:lstStyle>
            <a:lvl1pPr marL="342900" indent="-342900">
              <a:buClr>
                <a:srgbClr val="009DA5"/>
              </a:buClr>
              <a:buFont typeface="Arial" panose="020B0604020202020204" pitchFamily="34" charset="0"/>
              <a:buChar char="•"/>
              <a:defRPr sz="1800"/>
            </a:lvl1pPr>
            <a:lvl2pPr marL="742950" indent="-285750">
              <a:buClr>
                <a:srgbClr val="009DA5"/>
              </a:buClr>
              <a:buFont typeface="Arial" panose="020B0604020202020204" pitchFamily="34" charset="0"/>
              <a:buChar char="•"/>
              <a:defRPr sz="1600"/>
            </a:lvl2pPr>
            <a:lvl3pPr marL="1143000" indent="-228600">
              <a:buClr>
                <a:srgbClr val="009DA5"/>
              </a:buClr>
              <a:buFont typeface="Arial" panose="020B0604020202020204" pitchFamily="34" charset="0"/>
              <a:buChar char="–"/>
              <a:defRPr sz="1600"/>
            </a:lvl3pPr>
            <a:lvl4pPr>
              <a:buClr>
                <a:srgbClr val="009DA5"/>
              </a:buClr>
              <a:defRPr sz="1600"/>
            </a:lvl4pPr>
            <a:lvl5pPr marL="2057400" indent="-228600">
              <a:buClr>
                <a:srgbClr val="009DA5"/>
              </a:buClr>
              <a:buFont typeface="Arial" panose="020B0604020202020204" pitchFamily="34" charset="0"/>
              <a:buChar char="–"/>
              <a:defRPr sz="1600">
                <a:solidFill>
                  <a:srgbClr val="6868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271797" y="739908"/>
            <a:ext cx="7680853" cy="384043"/>
          </a:xfrm>
        </p:spPr>
        <p:txBody>
          <a:bodyPr tIns="0"/>
          <a:lstStyle>
            <a:lvl1pPr marL="0" indent="0">
              <a:buNone/>
              <a:defRPr sz="1800" b="0">
                <a:solidFill>
                  <a:srgbClr val="009DA5"/>
                </a:solidFill>
              </a:defRPr>
            </a:lvl1pPr>
          </a:lstStyle>
          <a:p>
            <a:pPr lvl="0"/>
            <a:r>
              <a:rPr lang="en-US"/>
              <a:t>Click to edit subtitle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096002" y="1509186"/>
            <a:ext cx="5856649" cy="460798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marL="2057400" indent="-228600">
              <a:buClr>
                <a:srgbClr val="009DA5"/>
              </a:buClr>
              <a:buFont typeface="Arial" panose="020B0604020202020204" pitchFamily="34" charset="0"/>
              <a:buChar char="–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479686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s in len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1797" y="160973"/>
            <a:ext cx="7680853" cy="576064"/>
          </a:xfrm>
        </p:spPr>
        <p:txBody>
          <a:bodyPr bIns="0"/>
          <a:lstStyle>
            <a:lvl1pPr>
              <a:defRPr sz="2400" b="0" cap="all" baseline="0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2331" y="6356352"/>
            <a:ext cx="2844800" cy="365125"/>
          </a:xfrm>
        </p:spPr>
        <p:txBody>
          <a:bodyPr/>
          <a:lstStyle>
            <a:lvl1pPr>
              <a:defRPr sz="800" b="0"/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271797" y="739908"/>
            <a:ext cx="7680853" cy="384043"/>
          </a:xfrm>
        </p:spPr>
        <p:txBody>
          <a:bodyPr tIns="0"/>
          <a:lstStyle>
            <a:lvl1pPr marL="0" indent="0">
              <a:buNone/>
              <a:defRPr sz="1800" b="0">
                <a:solidFill>
                  <a:srgbClr val="009DA5"/>
                </a:solidFill>
              </a:defRPr>
            </a:lvl1pPr>
          </a:lstStyle>
          <a:p>
            <a:pPr lvl="0"/>
            <a:r>
              <a:rPr lang="en-US"/>
              <a:t>Click to edit subtitle</a:t>
            </a:r>
            <a:endParaRPr lang="en-GB"/>
          </a:p>
        </p:txBody>
      </p:sp>
      <p:pic>
        <p:nvPicPr>
          <p:cNvPr id="8" name="Picture 7" descr="Shape, circle&#10;&#10;Description automatically generated">
            <a:extLst>
              <a:ext uri="{FF2B5EF4-FFF2-40B4-BE49-F238E27FC236}">
                <a16:creationId xmlns:a16="http://schemas.microsoft.com/office/drawing/2014/main" id="{6B81F84D-31FC-40EC-ADCE-FBE3F75D98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515" y="4438923"/>
            <a:ext cx="2880320" cy="2160240"/>
          </a:xfrm>
          <a:prstGeom prst="rect">
            <a:avLst/>
          </a:prstGeom>
        </p:spPr>
      </p:pic>
      <p:pic>
        <p:nvPicPr>
          <p:cNvPr id="12" name="Picture 11" descr="Shape, circle&#10;&#10;Description automatically generated">
            <a:extLst>
              <a:ext uri="{FF2B5EF4-FFF2-40B4-BE49-F238E27FC236}">
                <a16:creationId xmlns:a16="http://schemas.microsoft.com/office/drawing/2014/main" id="{429DE174-D38E-46D7-A6B0-7AE37EC448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2071" y="3645024"/>
            <a:ext cx="2880320" cy="2160240"/>
          </a:xfrm>
          <a:prstGeom prst="rect">
            <a:avLst/>
          </a:prstGeom>
        </p:spPr>
      </p:pic>
      <p:pic>
        <p:nvPicPr>
          <p:cNvPr id="14" name="Picture 13" descr="Shape&#10;&#10;Description automatically generated">
            <a:extLst>
              <a:ext uri="{FF2B5EF4-FFF2-40B4-BE49-F238E27FC236}">
                <a16:creationId xmlns:a16="http://schemas.microsoft.com/office/drawing/2014/main" id="{3C82B00F-38BC-4757-9179-A63F68531A3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6811" y="1340768"/>
            <a:ext cx="2880320" cy="2160240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B6255E6-509C-436C-BEC5-D83338AF6D1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072331" y="1700808"/>
            <a:ext cx="2305051" cy="720080"/>
          </a:xfrm>
        </p:spPr>
        <p:txBody>
          <a:bodyPr anchor="ctr" anchorCtr="0"/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</a:t>
            </a:r>
            <a:br>
              <a:rPr lang="en-US"/>
            </a:br>
            <a:r>
              <a:rPr lang="en-US"/>
              <a:t>TYPE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747B836-DEF7-41E6-B30E-0B7AF64DFE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60199" y="3999810"/>
            <a:ext cx="2017183" cy="817628"/>
          </a:xfrm>
        </p:spPr>
        <p:txBody>
          <a:bodyPr anchor="ctr" anchorCtr="0"/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>
                <a:solidFill>
                  <a:schemeClr val="bg1"/>
                </a:solidFill>
              </a:defRPr>
            </a:lvl2pPr>
            <a:lvl3pPr marL="914400" indent="0">
              <a:buNone/>
              <a:defRPr sz="2000" b="1">
                <a:solidFill>
                  <a:schemeClr val="bg1"/>
                </a:solidFill>
              </a:defRPr>
            </a:lvl3pPr>
            <a:lvl4pPr marL="1371600" indent="0">
              <a:buNone/>
              <a:defRPr sz="2000" b="1">
                <a:solidFill>
                  <a:schemeClr val="bg1"/>
                </a:solidFill>
              </a:defRPr>
            </a:lvl4pPr>
            <a:lvl5pPr marL="1828800" indent="0">
              <a:buNone/>
              <a:defRPr sz="20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TYPE</a:t>
            </a:r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76D4C3C3-A0CE-4506-A6A9-2B88B214FA8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94851" y="4708608"/>
            <a:ext cx="2254251" cy="848582"/>
          </a:xfrm>
        </p:spPr>
        <p:txBody>
          <a:bodyPr anchor="ctr" anchorCtr="0"/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20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20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20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TYPE</a:t>
            </a:r>
          </a:p>
        </p:txBody>
      </p:sp>
      <p:pic>
        <p:nvPicPr>
          <p:cNvPr id="7" name="Picture 6" descr="Shape, circle&#10;&#10;Description automatically generated">
            <a:extLst>
              <a:ext uri="{FF2B5EF4-FFF2-40B4-BE49-F238E27FC236}">
                <a16:creationId xmlns:a16="http://schemas.microsoft.com/office/drawing/2014/main" id="{A9A20B07-1B6E-4213-B841-F49A2CA7158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56523">
            <a:off x="883241" y="4254655"/>
            <a:ext cx="2096668" cy="2795557"/>
          </a:xfrm>
          <a:prstGeom prst="rect">
            <a:avLst/>
          </a:prstGeom>
        </p:spPr>
      </p:pic>
      <p:pic>
        <p:nvPicPr>
          <p:cNvPr id="10" name="Picture 9" descr="Shape, circle&#10;&#10;Description automatically generated">
            <a:extLst>
              <a:ext uri="{FF2B5EF4-FFF2-40B4-BE49-F238E27FC236}">
                <a16:creationId xmlns:a16="http://schemas.microsoft.com/office/drawing/2014/main" id="{247A2247-D27C-4C20-B754-6B26F9E5599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17240">
            <a:off x="3299802" y="2820403"/>
            <a:ext cx="3145089" cy="23588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7307DC7-A87C-4776-ABA6-E32540B1DE2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88850">
            <a:off x="408022" y="2117703"/>
            <a:ext cx="2972020" cy="2229015"/>
          </a:xfrm>
          <a:prstGeom prst="rect">
            <a:avLst/>
          </a:prstGeom>
        </p:spPr>
      </p:pic>
      <p:pic>
        <p:nvPicPr>
          <p:cNvPr id="16" name="Picture 15" descr="Shape, circle&#10;&#10;Description automatically generated">
            <a:extLst>
              <a:ext uri="{FF2B5EF4-FFF2-40B4-BE49-F238E27FC236}">
                <a16:creationId xmlns:a16="http://schemas.microsoft.com/office/drawing/2014/main" id="{B7BCB949-B5AD-453E-961B-60B3EE9E736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368">
            <a:off x="6037840" y="1131522"/>
            <a:ext cx="2160240" cy="2880320"/>
          </a:xfrm>
          <a:prstGeom prst="rect">
            <a:avLst/>
          </a:prstGeom>
        </p:spPr>
      </p:pic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6A0F6A7-3ACC-4F3B-83CC-C852844DEFB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999990" y="1772816"/>
            <a:ext cx="2277533" cy="792088"/>
          </a:xfrm>
        </p:spPr>
        <p:txBody>
          <a:bodyPr anchor="ctr" anchorCtr="0"/>
          <a:lstStyle>
            <a:lvl1pPr marL="0" indent="0" algn="ctr">
              <a:buFontTx/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FontTx/>
              <a:buNone/>
              <a:defRPr sz="1800" b="1">
                <a:solidFill>
                  <a:schemeClr val="bg1"/>
                </a:solidFill>
              </a:defRPr>
            </a:lvl2pPr>
            <a:lvl3pPr marL="914400" indent="0" algn="ctr">
              <a:buFontTx/>
              <a:buNone/>
              <a:defRPr sz="1800" b="1">
                <a:solidFill>
                  <a:schemeClr val="bg1"/>
                </a:solidFill>
              </a:defRPr>
            </a:lvl3pPr>
            <a:lvl4pPr marL="1371600" indent="0" algn="ctr">
              <a:buFontTx/>
              <a:buNone/>
              <a:defRPr sz="1800" b="1">
                <a:solidFill>
                  <a:schemeClr val="bg1"/>
                </a:solidFill>
              </a:defRPr>
            </a:lvl4pPr>
            <a:lvl5pPr marL="1828800" indent="0" algn="ctr">
              <a:buFontTx/>
              <a:buNone/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</a:t>
            </a:r>
            <a:br>
              <a:rPr lang="en-US"/>
            </a:br>
            <a:r>
              <a:rPr lang="en-US"/>
              <a:t>TYPE</a:t>
            </a:r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AE9F8EE3-ECA0-4A88-8396-3669803CCAB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65112" y="3068961"/>
            <a:ext cx="1938867" cy="648072"/>
          </a:xfrm>
        </p:spPr>
        <p:txBody>
          <a:bodyPr anchor="ctr" anchorCtr="0"/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20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20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20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TYPE</a:t>
            </a:r>
            <a:endParaRPr lang="en-GB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8ADAEA00-742F-4F36-A2B3-1EE84782DD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5360" y="2492897"/>
            <a:ext cx="2250016" cy="677863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</a:t>
            </a:r>
            <a:br>
              <a:rPr lang="en-GB"/>
            </a:br>
            <a:r>
              <a:rPr lang="en-GB"/>
              <a:t>TYPE</a:t>
            </a:r>
          </a:p>
        </p:txBody>
      </p: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A4BE10FC-0F62-471F-9D47-E328571C1DE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69023" y="5013386"/>
            <a:ext cx="2250016" cy="677863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</a:t>
            </a:r>
            <a:br>
              <a:rPr lang="en-GB"/>
            </a:br>
            <a:r>
              <a:rPr lang="en-GB"/>
              <a:t>TYPE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BDD59A56-5375-42C0-9146-FAA7299C34C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5414" y="3213100"/>
            <a:ext cx="2112433" cy="787400"/>
          </a:xfrm>
        </p:spPr>
        <p:txBody>
          <a:bodyPr anchor="t" anchorCtr="0"/>
          <a:lstStyle>
            <a:lvl1pPr marL="0" indent="0" algn="ctr">
              <a:buNone/>
              <a:defRPr sz="22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GB"/>
              <a:t>XX%</a:t>
            </a:r>
          </a:p>
        </p:txBody>
      </p:sp>
      <p:sp>
        <p:nvSpPr>
          <p:cNvPr id="29" name="Text Placeholder 27">
            <a:extLst>
              <a:ext uri="{FF2B5EF4-FFF2-40B4-BE49-F238E27FC236}">
                <a16:creationId xmlns:a16="http://schemas.microsoft.com/office/drawing/2014/main" id="{83918A67-92A0-47C2-AE2B-237594493EF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19492" y="2721011"/>
            <a:ext cx="2112433" cy="787400"/>
          </a:xfrm>
        </p:spPr>
        <p:txBody>
          <a:bodyPr anchor="t" anchorCtr="0"/>
          <a:lstStyle>
            <a:lvl1pPr marL="0" indent="0" algn="ctr">
              <a:buNone/>
              <a:defRPr sz="22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GB"/>
              <a:t>XX%</a:t>
            </a:r>
          </a:p>
        </p:txBody>
      </p:sp>
      <p:sp>
        <p:nvSpPr>
          <p:cNvPr id="30" name="Text Placeholder 27">
            <a:extLst>
              <a:ext uri="{FF2B5EF4-FFF2-40B4-BE49-F238E27FC236}">
                <a16:creationId xmlns:a16="http://schemas.microsoft.com/office/drawing/2014/main" id="{6DB9FFAA-AD7E-4CA3-869B-8F08E1625C7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26079" y="5664417"/>
            <a:ext cx="2112433" cy="787400"/>
          </a:xfrm>
        </p:spPr>
        <p:txBody>
          <a:bodyPr anchor="t" anchorCtr="0"/>
          <a:lstStyle>
            <a:lvl1pPr marL="0" indent="0" algn="ctr">
              <a:buNone/>
              <a:defRPr sz="22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GB"/>
              <a:t>XX%</a:t>
            </a:r>
          </a:p>
        </p:txBody>
      </p:sp>
      <p:sp>
        <p:nvSpPr>
          <p:cNvPr id="31" name="Text Placeholder 27">
            <a:extLst>
              <a:ext uri="{FF2B5EF4-FFF2-40B4-BE49-F238E27FC236}">
                <a16:creationId xmlns:a16="http://schemas.microsoft.com/office/drawing/2014/main" id="{F5C2F5BD-ECE8-4E4A-A5D9-86AA46B9288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8514" y="2571682"/>
            <a:ext cx="2112433" cy="787400"/>
          </a:xfrm>
        </p:spPr>
        <p:txBody>
          <a:bodyPr anchor="t" anchorCtr="0"/>
          <a:lstStyle>
            <a:lvl1pPr marL="0" indent="0" algn="ctr">
              <a:buNone/>
              <a:defRPr sz="22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GB"/>
              <a:t>XX%</a:t>
            </a:r>
          </a:p>
        </p:txBody>
      </p:sp>
      <p:sp>
        <p:nvSpPr>
          <p:cNvPr id="32" name="Text Placeholder 27">
            <a:extLst>
              <a:ext uri="{FF2B5EF4-FFF2-40B4-BE49-F238E27FC236}">
                <a16:creationId xmlns:a16="http://schemas.microsoft.com/office/drawing/2014/main" id="{30773158-7EE4-4D8F-8C17-C99D27D96F2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848768" y="3822835"/>
            <a:ext cx="2112433" cy="787400"/>
          </a:xfrm>
        </p:spPr>
        <p:txBody>
          <a:bodyPr anchor="t" anchorCtr="0"/>
          <a:lstStyle>
            <a:lvl1pPr marL="0" indent="0" algn="ctr">
              <a:buNone/>
              <a:defRPr sz="22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GB"/>
              <a:t>XX%</a:t>
            </a:r>
          </a:p>
        </p:txBody>
      </p:sp>
      <p:sp>
        <p:nvSpPr>
          <p:cNvPr id="33" name="Text Placeholder 27">
            <a:extLst>
              <a:ext uri="{FF2B5EF4-FFF2-40B4-BE49-F238E27FC236}">
                <a16:creationId xmlns:a16="http://schemas.microsoft.com/office/drawing/2014/main" id="{0D70CCA8-BDEE-4FB5-A903-282D12F5E32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39130" y="4886479"/>
            <a:ext cx="2112433" cy="787400"/>
          </a:xfrm>
        </p:spPr>
        <p:txBody>
          <a:bodyPr anchor="t" anchorCtr="0"/>
          <a:lstStyle>
            <a:lvl1pPr marL="0" indent="0" algn="ctr">
              <a:buNone/>
              <a:defRPr sz="22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GB"/>
              <a:t>XX%</a:t>
            </a:r>
          </a:p>
        </p:txBody>
      </p:sp>
      <p:sp>
        <p:nvSpPr>
          <p:cNvPr id="34" name="Text Placeholder 27">
            <a:extLst>
              <a:ext uri="{FF2B5EF4-FFF2-40B4-BE49-F238E27FC236}">
                <a16:creationId xmlns:a16="http://schemas.microsoft.com/office/drawing/2014/main" id="{4B27335C-9B93-47CC-922B-2CDA6EAC536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7392" y="5665658"/>
            <a:ext cx="2112433" cy="787400"/>
          </a:xfrm>
        </p:spPr>
        <p:txBody>
          <a:bodyPr anchor="t" anchorCtr="0"/>
          <a:lstStyle>
            <a:lvl1pPr marL="0" indent="0" algn="ctr">
              <a:buNone/>
              <a:defRPr sz="22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GB"/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288777851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 copy and sta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1797" y="160973"/>
            <a:ext cx="7680853" cy="576064"/>
          </a:xfrm>
        </p:spPr>
        <p:txBody>
          <a:bodyPr bIns="0"/>
          <a:lstStyle>
            <a:lvl1pPr>
              <a:defRPr sz="2400" b="0" cap="all" baseline="0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2331" y="6356352"/>
            <a:ext cx="2844800" cy="365125"/>
          </a:xfrm>
        </p:spPr>
        <p:txBody>
          <a:bodyPr/>
          <a:lstStyle>
            <a:lvl1pPr>
              <a:defRPr sz="800" b="0"/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27381" y="1508787"/>
            <a:ext cx="5184576" cy="4657064"/>
          </a:xfrm>
        </p:spPr>
        <p:txBody>
          <a:bodyPr/>
          <a:lstStyle>
            <a:lvl1pPr marL="342900" indent="-342900">
              <a:buClr>
                <a:srgbClr val="009DA5"/>
              </a:buClr>
              <a:buFont typeface="Arial" panose="020B0604020202020204" pitchFamily="34" charset="0"/>
              <a:buChar char="•"/>
              <a:defRPr sz="1800"/>
            </a:lvl1pPr>
            <a:lvl2pPr marL="742950" indent="-285750">
              <a:buClr>
                <a:srgbClr val="009DA5"/>
              </a:buClr>
              <a:buFont typeface="Arial" panose="020B0604020202020204" pitchFamily="34" charset="0"/>
              <a:buChar char="•"/>
              <a:defRPr sz="1600"/>
            </a:lvl2pPr>
            <a:lvl3pPr marL="1143000" indent="-228600">
              <a:buClr>
                <a:srgbClr val="009DA5"/>
              </a:buClr>
              <a:buFont typeface="Arial" panose="020B0604020202020204" pitchFamily="34" charset="0"/>
              <a:buChar char="–"/>
              <a:defRPr sz="1600"/>
            </a:lvl3pPr>
            <a:lvl4pPr>
              <a:buClr>
                <a:srgbClr val="009DA5"/>
              </a:buClr>
              <a:defRPr sz="1600"/>
            </a:lvl4pPr>
            <a:lvl5pPr marL="2057400" indent="-228600">
              <a:buClr>
                <a:srgbClr val="009DA5"/>
              </a:buClr>
              <a:buFont typeface="Arial" panose="020B0604020202020204" pitchFamily="34" charset="0"/>
              <a:buChar char="–"/>
              <a:defRPr sz="1600">
                <a:solidFill>
                  <a:srgbClr val="6868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271797" y="739908"/>
            <a:ext cx="7680853" cy="384043"/>
          </a:xfrm>
        </p:spPr>
        <p:txBody>
          <a:bodyPr tIns="0"/>
          <a:lstStyle>
            <a:lvl1pPr marL="0" indent="0">
              <a:buNone/>
              <a:defRPr sz="1800" b="0">
                <a:solidFill>
                  <a:srgbClr val="009DA5"/>
                </a:solidFill>
              </a:defRPr>
            </a:lvl1pPr>
          </a:lstStyle>
          <a:p>
            <a:pPr lvl="0"/>
            <a:r>
              <a:rPr lang="en-US"/>
              <a:t>Click to edit subtitle</a:t>
            </a:r>
            <a:endParaRPr lang="en-GB"/>
          </a:p>
        </p:txBody>
      </p:sp>
      <p:pic>
        <p:nvPicPr>
          <p:cNvPr id="8" name="Picture 7" descr="Shape, circle&#10;&#10;Description automatically generated">
            <a:extLst>
              <a:ext uri="{FF2B5EF4-FFF2-40B4-BE49-F238E27FC236}">
                <a16:creationId xmlns:a16="http://schemas.microsoft.com/office/drawing/2014/main" id="{6B81F84D-31FC-40EC-ADCE-FBE3F75D98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757199"/>
            <a:ext cx="2880320" cy="2160240"/>
          </a:xfrm>
          <a:prstGeom prst="rect">
            <a:avLst/>
          </a:prstGeom>
        </p:spPr>
      </p:pic>
      <p:pic>
        <p:nvPicPr>
          <p:cNvPr id="12" name="Picture 11" descr="Shape, circle&#10;&#10;Description automatically generated">
            <a:extLst>
              <a:ext uri="{FF2B5EF4-FFF2-40B4-BE49-F238E27FC236}">
                <a16:creationId xmlns:a16="http://schemas.microsoft.com/office/drawing/2014/main" id="{429DE174-D38E-46D7-A6B0-7AE37EC448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2071" y="3645024"/>
            <a:ext cx="2880320" cy="2160240"/>
          </a:xfrm>
          <a:prstGeom prst="rect">
            <a:avLst/>
          </a:prstGeom>
        </p:spPr>
      </p:pic>
      <p:pic>
        <p:nvPicPr>
          <p:cNvPr id="14" name="Picture 13" descr="Shape&#10;&#10;Description automatically generated">
            <a:extLst>
              <a:ext uri="{FF2B5EF4-FFF2-40B4-BE49-F238E27FC236}">
                <a16:creationId xmlns:a16="http://schemas.microsoft.com/office/drawing/2014/main" id="{3C82B00F-38BC-4757-9179-A63F68531A3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6811" y="1340768"/>
            <a:ext cx="2880320" cy="2160240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B6255E6-509C-436C-BEC5-D83338AF6D1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264352" y="1700808"/>
            <a:ext cx="2305051" cy="1296988"/>
          </a:xfrm>
        </p:spPr>
        <p:txBody>
          <a:bodyPr anchor="ctr" anchorCtr="0"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</a:t>
            </a:r>
            <a:br>
              <a:rPr lang="en-US"/>
            </a:br>
            <a:r>
              <a:rPr lang="en-US"/>
              <a:t>insert stat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747B836-DEF7-41E6-B30E-0B7AF64DFE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456374" y="4005065"/>
            <a:ext cx="2017183" cy="1223963"/>
          </a:xfrm>
        </p:spPr>
        <p:txBody>
          <a:bodyPr anchor="ctr" anchorCtr="0"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>
                <a:solidFill>
                  <a:schemeClr val="bg1"/>
                </a:solidFill>
              </a:defRPr>
            </a:lvl2pPr>
            <a:lvl3pPr marL="914400" indent="0">
              <a:buNone/>
              <a:defRPr sz="2000" b="1">
                <a:solidFill>
                  <a:schemeClr val="bg1"/>
                </a:solidFill>
              </a:defRPr>
            </a:lvl3pPr>
            <a:lvl4pPr marL="1371600" indent="0">
              <a:buNone/>
              <a:defRPr sz="2000" b="1">
                <a:solidFill>
                  <a:schemeClr val="bg1"/>
                </a:solidFill>
              </a:defRPr>
            </a:lvl4pPr>
            <a:lvl5pPr marL="1828800" indent="0">
              <a:buNone/>
              <a:defRPr sz="20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insert stat</a:t>
            </a:r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76D4C3C3-A0CE-4506-A6A9-2B88B214FA8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88021" y="3140968"/>
            <a:ext cx="2254251" cy="1295400"/>
          </a:xfrm>
        </p:spPr>
        <p:txBody>
          <a:bodyPr anchor="ctr" anchorCtr="0"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20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20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20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insert stat</a:t>
            </a:r>
          </a:p>
        </p:txBody>
      </p:sp>
    </p:spTree>
    <p:extLst>
      <p:ext uri="{BB962C8B-B14F-4D97-AF65-F5344CB8AC3E}">
        <p14:creationId xmlns:p14="http://schemas.microsoft.com/office/powerpoint/2010/main" val="4222479649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s and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1797" y="160973"/>
            <a:ext cx="7680853" cy="576064"/>
          </a:xfrm>
        </p:spPr>
        <p:txBody>
          <a:bodyPr bIns="0"/>
          <a:lstStyle>
            <a:lvl1pPr>
              <a:defRPr sz="2400" b="0" cap="all" baseline="0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2331" y="6356352"/>
            <a:ext cx="2844800" cy="365125"/>
          </a:xfrm>
        </p:spPr>
        <p:txBody>
          <a:bodyPr/>
          <a:lstStyle>
            <a:lvl1pPr>
              <a:defRPr sz="800" b="0"/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271797" y="739908"/>
            <a:ext cx="7680853" cy="384043"/>
          </a:xfrm>
        </p:spPr>
        <p:txBody>
          <a:bodyPr tIns="0"/>
          <a:lstStyle>
            <a:lvl1pPr marL="0" indent="0">
              <a:buNone/>
              <a:defRPr sz="1800" b="0">
                <a:solidFill>
                  <a:srgbClr val="009DA5"/>
                </a:solidFill>
              </a:defRPr>
            </a:lvl1pPr>
          </a:lstStyle>
          <a:p>
            <a:pPr lvl="0"/>
            <a:r>
              <a:rPr lang="en-US"/>
              <a:t>Click to edit subtitle</a:t>
            </a:r>
            <a:endParaRPr lang="en-GB"/>
          </a:p>
        </p:txBody>
      </p:sp>
      <p:pic>
        <p:nvPicPr>
          <p:cNvPr id="8" name="Picture 7" descr="Shape, circle&#10;&#10;Description automatically generated">
            <a:extLst>
              <a:ext uri="{FF2B5EF4-FFF2-40B4-BE49-F238E27FC236}">
                <a16:creationId xmlns:a16="http://schemas.microsoft.com/office/drawing/2014/main" id="{6B81F84D-31FC-40EC-ADCE-FBE3F75D98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223" y="2132856"/>
            <a:ext cx="3841221" cy="2880916"/>
          </a:xfrm>
          <a:prstGeom prst="rect">
            <a:avLst/>
          </a:prstGeom>
        </p:spPr>
      </p:pic>
      <p:pic>
        <p:nvPicPr>
          <p:cNvPr id="12" name="Picture 11" descr="Shape, circle&#10;&#10;Description automatically generated">
            <a:extLst>
              <a:ext uri="{FF2B5EF4-FFF2-40B4-BE49-F238E27FC236}">
                <a16:creationId xmlns:a16="http://schemas.microsoft.com/office/drawing/2014/main" id="{429DE174-D38E-46D7-A6B0-7AE37EC448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01996">
            <a:off x="2404001" y="4103766"/>
            <a:ext cx="3991735" cy="2993801"/>
          </a:xfrm>
          <a:prstGeom prst="rect">
            <a:avLst/>
          </a:prstGeom>
        </p:spPr>
      </p:pic>
      <p:pic>
        <p:nvPicPr>
          <p:cNvPr id="14" name="Picture 13" descr="Shape&#10;&#10;Description automatically generated">
            <a:extLst>
              <a:ext uri="{FF2B5EF4-FFF2-40B4-BE49-F238E27FC236}">
                <a16:creationId xmlns:a16="http://schemas.microsoft.com/office/drawing/2014/main" id="{3C82B00F-38BC-4757-9179-A63F68531A3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755" y="1347821"/>
            <a:ext cx="3841221" cy="2880916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B6255E6-509C-436C-BEC5-D83338AF6D1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55840" y="1890579"/>
            <a:ext cx="2305051" cy="1944216"/>
          </a:xfrm>
        </p:spPr>
        <p:txBody>
          <a:bodyPr anchor="ctr" anchorCtr="0"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</a:t>
            </a:r>
            <a:br>
              <a:rPr lang="en-US"/>
            </a:br>
            <a:r>
              <a:rPr lang="en-US"/>
              <a:t>insert stat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747B836-DEF7-41E6-B30E-0B7AF64DFE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921" y="4666441"/>
            <a:ext cx="2784871" cy="1787490"/>
          </a:xfrm>
        </p:spPr>
        <p:txBody>
          <a:bodyPr anchor="ctr" anchorCtr="0"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>
                <a:solidFill>
                  <a:schemeClr val="bg1"/>
                </a:solidFill>
              </a:defRPr>
            </a:lvl2pPr>
            <a:lvl3pPr marL="914400" indent="0">
              <a:buNone/>
              <a:defRPr sz="2000" b="1">
                <a:solidFill>
                  <a:schemeClr val="bg1"/>
                </a:solidFill>
              </a:defRPr>
            </a:lvl3pPr>
            <a:lvl4pPr marL="1371600" indent="0">
              <a:buNone/>
              <a:defRPr sz="2000" b="1">
                <a:solidFill>
                  <a:schemeClr val="bg1"/>
                </a:solidFill>
              </a:defRPr>
            </a:lvl4pPr>
            <a:lvl5pPr marL="1828800" indent="0">
              <a:buNone/>
              <a:defRPr sz="20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</a:t>
            </a:r>
            <a:br>
              <a:rPr lang="en-US"/>
            </a:br>
            <a:r>
              <a:rPr lang="en-US"/>
              <a:t>insert stat</a:t>
            </a:r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76D4C3C3-A0CE-4506-A6A9-2B88B214FA8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8647" y="2601206"/>
            <a:ext cx="2400267" cy="1944216"/>
          </a:xfrm>
        </p:spPr>
        <p:txBody>
          <a:bodyPr anchor="ctr" anchorCtr="0"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20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20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20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insert stat</a:t>
            </a:r>
          </a:p>
        </p:txBody>
      </p:sp>
      <p:pic>
        <p:nvPicPr>
          <p:cNvPr id="7" name="Picture 6" descr="Shape, icon, arrow&#10;&#10;Description automatically generated">
            <a:extLst>
              <a:ext uri="{FF2B5EF4-FFF2-40B4-BE49-F238E27FC236}">
                <a16:creationId xmlns:a16="http://schemas.microsoft.com/office/drawing/2014/main" id="{9236732E-2C26-475A-AF3A-245CDA63F4F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655" y="1412776"/>
            <a:ext cx="2099168" cy="252028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E35995B-ED95-42C7-AA92-308A881B9C6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033001" y="1412875"/>
            <a:ext cx="1883833" cy="2520950"/>
          </a:xfrm>
        </p:spPr>
        <p:txBody>
          <a:bodyPr/>
          <a:lstStyle>
            <a:lvl1pPr marL="0" indent="0">
              <a:buNone/>
              <a:defRPr b="1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XX% stats that go with arrow.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6691618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1797" y="160973"/>
            <a:ext cx="7584843" cy="576064"/>
          </a:xfrm>
        </p:spPr>
        <p:txBody>
          <a:bodyPr bIns="0"/>
          <a:lstStyle>
            <a:lvl1pPr>
              <a:defRPr sz="2400" b="0" cap="all" baseline="0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2331" y="6356352"/>
            <a:ext cx="2844800" cy="365125"/>
          </a:xfrm>
        </p:spPr>
        <p:txBody>
          <a:bodyPr/>
          <a:lstStyle>
            <a:lvl1pPr>
              <a:defRPr sz="800" b="0"/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27381" y="1508787"/>
            <a:ext cx="5184576" cy="4657064"/>
          </a:xfrm>
        </p:spPr>
        <p:txBody>
          <a:bodyPr/>
          <a:lstStyle>
            <a:lvl1pPr marL="342900" indent="-342900">
              <a:buClr>
                <a:srgbClr val="009DA5"/>
              </a:buClr>
              <a:buFont typeface="Arial" panose="020B0604020202020204" pitchFamily="34" charset="0"/>
              <a:buChar char="•"/>
              <a:defRPr sz="1800"/>
            </a:lvl1pPr>
            <a:lvl2pPr marL="742950" indent="-285750">
              <a:buClr>
                <a:srgbClr val="009DA5"/>
              </a:buClr>
              <a:buFont typeface="Arial" panose="020B0604020202020204" pitchFamily="34" charset="0"/>
              <a:buChar char="•"/>
              <a:defRPr sz="1600"/>
            </a:lvl2pPr>
            <a:lvl3pPr marL="1143000" indent="-228600">
              <a:buClr>
                <a:srgbClr val="009DA5"/>
              </a:buClr>
              <a:buFont typeface="Arial" panose="020B0604020202020204" pitchFamily="34" charset="0"/>
              <a:buChar char="–"/>
              <a:defRPr sz="1600"/>
            </a:lvl3pPr>
            <a:lvl4pPr>
              <a:buClr>
                <a:srgbClr val="009DA5"/>
              </a:buClr>
              <a:defRPr sz="1600"/>
            </a:lvl4pPr>
            <a:lvl5pPr marL="2057400" indent="-228600">
              <a:buClr>
                <a:srgbClr val="009DA5"/>
              </a:buClr>
              <a:buFont typeface="Arial" panose="020B0604020202020204" pitchFamily="34" charset="0"/>
              <a:buChar char="–"/>
              <a:defRPr sz="1600">
                <a:solidFill>
                  <a:srgbClr val="6868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271797" y="739908"/>
            <a:ext cx="7584843" cy="384043"/>
          </a:xfrm>
        </p:spPr>
        <p:txBody>
          <a:bodyPr tIns="0"/>
          <a:lstStyle>
            <a:lvl1pPr marL="0" indent="0">
              <a:buNone/>
              <a:defRPr sz="1800" b="0">
                <a:solidFill>
                  <a:srgbClr val="009DA5"/>
                </a:solidFill>
              </a:defRPr>
            </a:lvl1pPr>
          </a:lstStyle>
          <a:p>
            <a:pPr lvl="0"/>
            <a:r>
              <a:rPr lang="en-US"/>
              <a:t>Click to edit subtitle</a:t>
            </a:r>
            <a:endParaRPr lang="en-GB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5903386" y="1509186"/>
            <a:ext cx="5962649" cy="4669367"/>
          </a:xfrm>
        </p:spPr>
        <p:txBody>
          <a:bodyPr/>
          <a:lstStyle>
            <a:lvl1pPr>
              <a:defRPr sz="16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1153338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multi-coloured l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F82D42E-92DB-43EA-A48D-8A83FD3D5717}"/>
              </a:ext>
            </a:extLst>
          </p:cNvPr>
          <p:cNvSpPr/>
          <p:nvPr userDrawn="1"/>
        </p:nvSpPr>
        <p:spPr>
          <a:xfrm>
            <a:off x="0" y="-5418"/>
            <a:ext cx="12192000" cy="6863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-5418"/>
            <a:ext cx="12192000" cy="6858000"/>
          </a:xfrm>
        </p:spPr>
        <p:txBody>
          <a:bodyPr tIns="1800000" rIns="1476000" anchor="ctr" anchorCtr="0"/>
          <a:lstStyle>
            <a:lvl1pPr marL="0" indent="0" algn="r">
              <a:buNone/>
              <a:defRPr sz="16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insert picture - a picture </a:t>
            </a:r>
            <a:br>
              <a:rPr lang="en-GB"/>
            </a:br>
            <a:r>
              <a:rPr lang="en-GB"/>
              <a:t>library can be found </a:t>
            </a:r>
            <a:br>
              <a:rPr lang="en-GB"/>
            </a:br>
            <a:r>
              <a:rPr lang="en-GB"/>
              <a:t>on the Enlightened Thinking </a:t>
            </a:r>
            <a:br>
              <a:rPr lang="en-GB"/>
            </a:br>
            <a:r>
              <a:rPr lang="en-GB"/>
              <a:t>Hub on the intranet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CC04FB7-72DE-42E0-BCB8-E5E2B452DC03}"/>
              </a:ext>
            </a:extLst>
          </p:cNvPr>
          <p:cNvCxnSpPr/>
          <p:nvPr userDrawn="1"/>
        </p:nvCxnSpPr>
        <p:spPr>
          <a:xfrm flipH="1" flipV="1">
            <a:off x="6096000" y="3573016"/>
            <a:ext cx="0" cy="2160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0586001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8"/>
          <p:cNvSpPr>
            <a:spLocks noGrp="1"/>
          </p:cNvSpPr>
          <p:nvPr>
            <p:ph type="chart" sz="quarter" idx="13" hasCustomPrompt="1"/>
          </p:nvPr>
        </p:nvSpPr>
        <p:spPr>
          <a:xfrm>
            <a:off x="527051" y="1508788"/>
            <a:ext cx="11040533" cy="4703631"/>
          </a:xfrm>
        </p:spPr>
        <p:txBody>
          <a:bodyPr/>
          <a:lstStyle>
            <a:lvl1pPr>
              <a:defRPr sz="1600"/>
            </a:lvl1pPr>
          </a:lstStyle>
          <a:p>
            <a:r>
              <a:rPr lang="en-GB"/>
              <a:t>Click to insert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1434" y="165100"/>
            <a:ext cx="7297175" cy="576064"/>
          </a:xfrm>
        </p:spPr>
        <p:txBody>
          <a:bodyPr bIns="0"/>
          <a:lstStyle>
            <a:lvl1pPr>
              <a:defRPr sz="2400" b="0" cap="all" baseline="0">
                <a:latin typeface="+mn-lt"/>
              </a:defRPr>
            </a:lvl1pPr>
          </a:lstStyle>
          <a:p>
            <a:r>
              <a:rPr lang="en-US"/>
              <a:t>Click to edit chart title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2331" y="6356352"/>
            <a:ext cx="2844800" cy="365125"/>
          </a:xfrm>
        </p:spPr>
        <p:txBody>
          <a:bodyPr/>
          <a:lstStyle>
            <a:lvl1pPr>
              <a:defRPr sz="800" b="0"/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271691" y="744036"/>
            <a:ext cx="7297492" cy="384043"/>
          </a:xfrm>
        </p:spPr>
        <p:txBody>
          <a:bodyPr tIns="0"/>
          <a:lstStyle>
            <a:lvl1pPr marL="0" indent="0">
              <a:buNone/>
              <a:defRPr sz="1800" b="0">
                <a:solidFill>
                  <a:srgbClr val="009DA5"/>
                </a:solidFill>
              </a:defRPr>
            </a:lvl1pPr>
          </a:lstStyle>
          <a:p>
            <a:pPr lvl="0"/>
            <a:r>
              <a:rPr lang="en-US"/>
              <a:t>Click to edit chart subtitle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437152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 and text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8"/>
          <p:cNvSpPr>
            <a:spLocks noGrp="1"/>
          </p:cNvSpPr>
          <p:nvPr>
            <p:ph type="chart" sz="quarter" idx="13" hasCustomPrompt="1"/>
          </p:nvPr>
        </p:nvSpPr>
        <p:spPr>
          <a:xfrm>
            <a:off x="527051" y="1508788"/>
            <a:ext cx="5472939" cy="3360373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GB"/>
              <a:t>Click to insert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1434" y="165100"/>
            <a:ext cx="7297175" cy="576064"/>
          </a:xfrm>
        </p:spPr>
        <p:txBody>
          <a:bodyPr bIns="0"/>
          <a:lstStyle>
            <a:lvl1pPr>
              <a:defRPr sz="2400" b="0" cap="all" baseline="0">
                <a:latin typeface="+mn-lt"/>
              </a:defRPr>
            </a:lvl1pPr>
          </a:lstStyle>
          <a:p>
            <a:r>
              <a:rPr lang="en-US"/>
              <a:t>Click to edit chart title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2331" y="6356352"/>
            <a:ext cx="2844800" cy="365125"/>
          </a:xfrm>
        </p:spPr>
        <p:txBody>
          <a:bodyPr/>
          <a:lstStyle>
            <a:lvl1pPr>
              <a:defRPr sz="800" b="0"/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271691" y="744036"/>
            <a:ext cx="7297492" cy="384043"/>
          </a:xfrm>
        </p:spPr>
        <p:txBody>
          <a:bodyPr tIns="0"/>
          <a:lstStyle>
            <a:lvl1pPr marL="0" indent="0">
              <a:buNone/>
              <a:defRPr sz="1800" b="0">
                <a:solidFill>
                  <a:srgbClr val="009DA5"/>
                </a:solidFill>
              </a:defRPr>
            </a:lvl1pPr>
          </a:lstStyle>
          <a:p>
            <a:pPr lvl="0"/>
            <a:r>
              <a:rPr lang="en-US"/>
              <a:t>Click to edit chart subtitle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0A9022-CCFE-40A2-9964-6E93867E66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8618" y="1508125"/>
            <a:ext cx="5278967" cy="3360738"/>
          </a:xfrm>
        </p:spPr>
        <p:txBody>
          <a:bodyPr/>
          <a:lstStyle>
            <a:lvl5pPr marL="2057400" indent="-228600">
              <a:buClr>
                <a:schemeClr val="accent1"/>
              </a:buClr>
              <a:buFont typeface="Arial" panose="020B0604020202020204" pitchFamily="34" charset="0"/>
              <a:buChar char="–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8" name="Picture 7" descr="Shape, circle&#10;&#10;Description automatically generated">
            <a:extLst>
              <a:ext uri="{FF2B5EF4-FFF2-40B4-BE49-F238E27FC236}">
                <a16:creationId xmlns:a16="http://schemas.microsoft.com/office/drawing/2014/main" id="{F894BE49-2FA2-401F-B1E0-3226069926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27783">
            <a:off x="928611" y="4500694"/>
            <a:ext cx="2016224" cy="2688299"/>
          </a:xfrm>
          <a:prstGeom prst="rect">
            <a:avLst/>
          </a:prstGeom>
        </p:spPr>
      </p:pic>
      <p:pic>
        <p:nvPicPr>
          <p:cNvPr id="11" name="Picture 10" descr="Shape&#10;&#10;Description automatically generated">
            <a:extLst>
              <a:ext uri="{FF2B5EF4-FFF2-40B4-BE49-F238E27FC236}">
                <a16:creationId xmlns:a16="http://schemas.microsoft.com/office/drawing/2014/main" id="{DE06379C-7827-4597-A555-F5B7444157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88554">
            <a:off x="9059420" y="4770322"/>
            <a:ext cx="2688299" cy="2016224"/>
          </a:xfrm>
          <a:prstGeom prst="rect">
            <a:avLst/>
          </a:prstGeom>
        </p:spPr>
      </p:pic>
      <p:pic>
        <p:nvPicPr>
          <p:cNvPr id="13" name="Picture 12" descr="Shape, circle&#10;&#10;Description automatically generated">
            <a:extLst>
              <a:ext uri="{FF2B5EF4-FFF2-40B4-BE49-F238E27FC236}">
                <a16:creationId xmlns:a16="http://schemas.microsoft.com/office/drawing/2014/main" id="{E3D2719F-3297-4A9E-B26A-58A734632CE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940">
            <a:off x="4868479" y="4941168"/>
            <a:ext cx="2688299" cy="2016224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91DDD49-E0B9-4BA0-AC22-1B420231EE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09820" y="5301209"/>
            <a:ext cx="2605616" cy="1008063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Type stat here</a:t>
            </a:r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BC340DF-5EEF-4426-BFF7-7458858050C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045005" y="5300663"/>
            <a:ext cx="2592916" cy="1008062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Type stat here</a:t>
            </a:r>
            <a:endParaRPr lang="en-GB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77760E9-6AE9-4290-BFCD-500798FF8FB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1015" y="5300663"/>
            <a:ext cx="2495551" cy="1008062"/>
          </a:xfrm>
        </p:spPr>
        <p:txBody>
          <a:bodyPr anchor="ctr" anchorCtr="0"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1800">
                <a:solidFill>
                  <a:schemeClr val="bg1"/>
                </a:solidFill>
              </a:defRPr>
            </a:lvl2pPr>
            <a:lvl3pPr marL="914400" indent="0" algn="ctr">
              <a:buNone/>
              <a:defRPr sz="1800">
                <a:solidFill>
                  <a:schemeClr val="bg1"/>
                </a:solidFill>
              </a:defRPr>
            </a:lvl3pPr>
            <a:lvl4pPr marL="1371600" indent="0" algn="ctr">
              <a:buNone/>
              <a:defRPr sz="1800">
                <a:solidFill>
                  <a:schemeClr val="bg1"/>
                </a:solidFill>
              </a:defRPr>
            </a:lvl4pPr>
            <a:lvl5pPr marL="1828800" indent="0" algn="ctr"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Type stat here</a:t>
            </a:r>
          </a:p>
        </p:txBody>
      </p:sp>
    </p:spTree>
    <p:extLst>
      <p:ext uri="{BB962C8B-B14F-4D97-AF65-F5344CB8AC3E}">
        <p14:creationId xmlns:p14="http://schemas.microsoft.com/office/powerpoint/2010/main" val="2491487872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mall chart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8"/>
          <p:cNvSpPr>
            <a:spLocks noGrp="1"/>
          </p:cNvSpPr>
          <p:nvPr>
            <p:ph type="chart" sz="quarter" idx="13" hasCustomPrompt="1"/>
          </p:nvPr>
        </p:nvSpPr>
        <p:spPr>
          <a:xfrm>
            <a:off x="527051" y="1508788"/>
            <a:ext cx="3456715" cy="1704189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GB"/>
              <a:t>Click to insert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1434" y="165100"/>
            <a:ext cx="7297175" cy="576064"/>
          </a:xfrm>
        </p:spPr>
        <p:txBody>
          <a:bodyPr bIns="0"/>
          <a:lstStyle>
            <a:lvl1pPr>
              <a:defRPr sz="2400" b="0" cap="all" baseline="0">
                <a:latin typeface="+mn-lt"/>
              </a:defRPr>
            </a:lvl1pPr>
          </a:lstStyle>
          <a:p>
            <a:r>
              <a:rPr lang="en-US"/>
              <a:t>Click to edit chart title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2331" y="6356352"/>
            <a:ext cx="2844800" cy="365125"/>
          </a:xfrm>
        </p:spPr>
        <p:txBody>
          <a:bodyPr/>
          <a:lstStyle>
            <a:lvl1pPr>
              <a:defRPr sz="800" b="0"/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271691" y="744036"/>
            <a:ext cx="7297492" cy="384043"/>
          </a:xfrm>
        </p:spPr>
        <p:txBody>
          <a:bodyPr tIns="0"/>
          <a:lstStyle>
            <a:lvl1pPr marL="0" indent="0">
              <a:buNone/>
              <a:defRPr sz="1800" b="0">
                <a:solidFill>
                  <a:srgbClr val="009DA5"/>
                </a:solidFill>
              </a:defRPr>
            </a:lvl1pPr>
          </a:lstStyle>
          <a:p>
            <a:pPr lvl="0"/>
            <a:r>
              <a:rPr lang="en-US"/>
              <a:t>Click to edit chart subtitle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0A9022-CCFE-40A2-9964-6E93867E66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16213" y="1508125"/>
            <a:ext cx="3551371" cy="4657179"/>
          </a:xfrm>
        </p:spPr>
        <p:txBody>
          <a:bodyPr/>
          <a:lstStyle>
            <a:lvl5pPr marL="2057400" indent="-228600">
              <a:buClr>
                <a:schemeClr val="accent1"/>
              </a:buClr>
              <a:buFont typeface="Arial" panose="020B0604020202020204" pitchFamily="34" charset="0"/>
              <a:buChar char="–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3D247823-C663-4D0F-91F7-B37B0212F52F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4176184" y="1508126"/>
            <a:ext cx="3359149" cy="1704975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GB"/>
              <a:t>Click to insert chart</a:t>
            </a:r>
          </a:p>
        </p:txBody>
      </p:sp>
      <p:sp>
        <p:nvSpPr>
          <p:cNvPr id="12" name="Chart Placeholder 11">
            <a:extLst>
              <a:ext uri="{FF2B5EF4-FFF2-40B4-BE49-F238E27FC236}">
                <a16:creationId xmlns:a16="http://schemas.microsoft.com/office/drawing/2014/main" id="{404016E6-D137-42CC-BAD2-9536616B15E9}"/>
              </a:ext>
            </a:extLst>
          </p:cNvPr>
          <p:cNvSpPr>
            <a:spLocks noGrp="1"/>
          </p:cNvSpPr>
          <p:nvPr>
            <p:ph type="chart" sz="quarter" idx="16" hasCustomPrompt="1"/>
          </p:nvPr>
        </p:nvSpPr>
        <p:spPr>
          <a:xfrm>
            <a:off x="527051" y="3357564"/>
            <a:ext cx="3456516" cy="1703387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DA5"/>
              </a:buClr>
              <a:buSzTx/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DA5"/>
              </a:buClr>
              <a:buSzTx/>
              <a:buFont typeface="Arial" panose="020B0604020202020204" pitchFamily="34" charset="0"/>
              <a:buNone/>
              <a:defRPr/>
            </a:pPr>
            <a:r>
              <a:rPr lang="en-GB"/>
              <a:t>Click to insert chart</a:t>
            </a:r>
          </a:p>
        </p:txBody>
      </p:sp>
      <p:sp>
        <p:nvSpPr>
          <p:cNvPr id="15" name="Chart Placeholder 14">
            <a:extLst>
              <a:ext uri="{FF2B5EF4-FFF2-40B4-BE49-F238E27FC236}">
                <a16:creationId xmlns:a16="http://schemas.microsoft.com/office/drawing/2014/main" id="{50879117-7FA9-4A0F-ABC3-9FD10FC65D4B}"/>
              </a:ext>
            </a:extLst>
          </p:cNvPr>
          <p:cNvSpPr>
            <a:spLocks noGrp="1"/>
          </p:cNvSpPr>
          <p:nvPr>
            <p:ph type="chart" sz="quarter" idx="17" hasCustomPrompt="1"/>
          </p:nvPr>
        </p:nvSpPr>
        <p:spPr>
          <a:xfrm>
            <a:off x="4176184" y="3357564"/>
            <a:ext cx="3359149" cy="1703387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DA5"/>
              </a:buClr>
              <a:buSzTx/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DA5"/>
              </a:buClr>
              <a:buSzTx/>
              <a:buFont typeface="Arial" panose="020B0604020202020204" pitchFamily="34" charset="0"/>
              <a:buNone/>
              <a:defRPr/>
            </a:pPr>
            <a:r>
              <a:rPr lang="en-GB"/>
              <a:t>Click to insert chart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AC7B8F3-6BFC-4A72-BC5F-831C316C5A2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7051" y="5229225"/>
            <a:ext cx="7008283" cy="884238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accent3"/>
                </a:solidFill>
              </a:defRPr>
            </a:lvl2pPr>
            <a:lvl3pPr marL="914400" indent="0" algn="ctr">
              <a:buNone/>
              <a:defRPr>
                <a:solidFill>
                  <a:schemeClr val="accent3"/>
                </a:solidFill>
              </a:defRPr>
            </a:lvl3pPr>
            <a:lvl4pPr marL="1371600" indent="0" algn="ctr">
              <a:buNone/>
              <a:defRPr>
                <a:solidFill>
                  <a:schemeClr val="accent3"/>
                </a:solidFill>
              </a:defRPr>
            </a:lvl4pPr>
            <a:lvl5pPr marL="1828800" indent="0" algn="ctr">
              <a:buNone/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en-GB"/>
              <a:t>Click to insert highlight text or stat</a:t>
            </a:r>
          </a:p>
        </p:txBody>
      </p:sp>
    </p:spTree>
    <p:extLst>
      <p:ext uri="{BB962C8B-B14F-4D97-AF65-F5344CB8AC3E}">
        <p14:creationId xmlns:p14="http://schemas.microsoft.com/office/powerpoint/2010/main" val="3792075685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l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6" hasCustomPrompt="1"/>
          </p:nvPr>
        </p:nvSpPr>
        <p:spPr>
          <a:xfrm>
            <a:off x="6096001" y="1517492"/>
            <a:ext cx="5829299" cy="4695819"/>
          </a:xfrm>
        </p:spPr>
        <p:txBody>
          <a:bodyPr/>
          <a:lstStyle>
            <a:lvl1pPr>
              <a:defRPr sz="1600"/>
            </a:lvl1pPr>
          </a:lstStyle>
          <a:p>
            <a:r>
              <a:rPr lang="en-GB"/>
              <a:t>Click to insert chart</a:t>
            </a:r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3" hasCustomPrompt="1"/>
          </p:nvPr>
        </p:nvSpPr>
        <p:spPr>
          <a:xfrm>
            <a:off x="527052" y="1508788"/>
            <a:ext cx="5185833" cy="4703631"/>
          </a:xfrm>
        </p:spPr>
        <p:txBody>
          <a:bodyPr/>
          <a:lstStyle>
            <a:lvl1pPr>
              <a:defRPr sz="1600"/>
            </a:lvl1pPr>
          </a:lstStyle>
          <a:p>
            <a:r>
              <a:rPr lang="en-GB"/>
              <a:t>Click to insert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1433" y="165100"/>
            <a:ext cx="7666348" cy="576064"/>
          </a:xfrm>
        </p:spPr>
        <p:txBody>
          <a:bodyPr bIns="0"/>
          <a:lstStyle>
            <a:lvl1pPr>
              <a:defRPr sz="2400" b="0" cap="all" baseline="0">
                <a:latin typeface="+mn-lt"/>
              </a:defRPr>
            </a:lvl1pPr>
          </a:lstStyle>
          <a:p>
            <a:r>
              <a:rPr lang="en-US"/>
              <a:t>Click to edit chart title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2331" y="6356352"/>
            <a:ext cx="2844800" cy="365125"/>
          </a:xfrm>
        </p:spPr>
        <p:txBody>
          <a:bodyPr/>
          <a:lstStyle>
            <a:lvl1pPr>
              <a:defRPr sz="800" b="0"/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271600" y="741165"/>
            <a:ext cx="7666681" cy="384043"/>
          </a:xfrm>
        </p:spPr>
        <p:txBody>
          <a:bodyPr tIns="0"/>
          <a:lstStyle>
            <a:lvl1pPr marL="0" indent="0">
              <a:buNone/>
              <a:defRPr sz="1800" b="0">
                <a:solidFill>
                  <a:srgbClr val="009DA5"/>
                </a:solidFill>
              </a:defRPr>
            </a:lvl1pPr>
          </a:lstStyle>
          <a:p>
            <a:pPr lvl="0"/>
            <a:r>
              <a:rPr lang="en-US"/>
              <a:t>Click to edit chart subtitle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199414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BB2DDBC-E0AA-09F3-D795-9334E699EF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90031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martArt Placeholder 4"/>
          <p:cNvSpPr>
            <a:spLocks noGrp="1"/>
          </p:cNvSpPr>
          <p:nvPr>
            <p:ph type="dgm" sz="quarter" idx="14" hasCustomPrompt="1"/>
          </p:nvPr>
        </p:nvSpPr>
        <p:spPr>
          <a:xfrm>
            <a:off x="527051" y="1508788"/>
            <a:ext cx="11425600" cy="4703631"/>
          </a:xfrm>
        </p:spPr>
        <p:txBody>
          <a:bodyPr/>
          <a:lstStyle>
            <a:lvl1pPr>
              <a:defRPr sz="1600" baseline="0"/>
            </a:lvl1pPr>
          </a:lstStyle>
          <a:p>
            <a:r>
              <a:rPr lang="en-GB"/>
              <a:t>Click to insert SmartArt graphic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1433" y="165100"/>
            <a:ext cx="7666348" cy="576064"/>
          </a:xfrm>
        </p:spPr>
        <p:txBody>
          <a:bodyPr bIns="0"/>
          <a:lstStyle>
            <a:lvl1pPr>
              <a:defRPr sz="2400" b="0" cap="all" baseline="0">
                <a:latin typeface="+mn-lt"/>
              </a:defRPr>
            </a:lvl1pPr>
          </a:lstStyle>
          <a:p>
            <a:r>
              <a:rPr lang="en-US"/>
              <a:t>Click to edit Smartart title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2331" y="6356352"/>
            <a:ext cx="2844800" cy="365125"/>
          </a:xfrm>
        </p:spPr>
        <p:txBody>
          <a:bodyPr/>
          <a:lstStyle>
            <a:lvl1pPr>
              <a:defRPr sz="800" b="0"/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271600" y="741165"/>
            <a:ext cx="7666681" cy="384043"/>
          </a:xfrm>
        </p:spPr>
        <p:txBody>
          <a:bodyPr tIns="0"/>
          <a:lstStyle>
            <a:lvl1pPr marL="0" indent="0">
              <a:buNone/>
              <a:defRPr sz="1800" b="0">
                <a:solidFill>
                  <a:srgbClr val="009DA5"/>
                </a:solidFill>
              </a:defRPr>
            </a:lvl1pPr>
          </a:lstStyle>
          <a:p>
            <a:pPr lvl="0"/>
            <a:r>
              <a:rPr lang="en-US"/>
              <a:t>Click to edit SmartArt subtitle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6175691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le Smart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martArt Placeholder 4"/>
          <p:cNvSpPr>
            <a:spLocks noGrp="1"/>
          </p:cNvSpPr>
          <p:nvPr>
            <p:ph type="dgm" sz="quarter" idx="14" hasCustomPrompt="1"/>
          </p:nvPr>
        </p:nvSpPr>
        <p:spPr>
          <a:xfrm>
            <a:off x="527052" y="1508788"/>
            <a:ext cx="5185833" cy="4703631"/>
          </a:xfrm>
        </p:spPr>
        <p:txBody>
          <a:bodyPr/>
          <a:lstStyle>
            <a:lvl1pPr>
              <a:defRPr sz="1600" baseline="0"/>
            </a:lvl1pPr>
          </a:lstStyle>
          <a:p>
            <a:r>
              <a:rPr lang="en-GB"/>
              <a:t>Click to insert SmartArt graphic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1433" y="164637"/>
            <a:ext cx="7666348" cy="576064"/>
          </a:xfrm>
        </p:spPr>
        <p:txBody>
          <a:bodyPr bIns="0"/>
          <a:lstStyle>
            <a:lvl1pPr>
              <a:defRPr sz="2400" b="0" cap="all" baseline="0">
                <a:latin typeface="+mn-lt"/>
              </a:defRPr>
            </a:lvl1pPr>
          </a:lstStyle>
          <a:p>
            <a:r>
              <a:rPr lang="en-US"/>
              <a:t>Click to edit smartart title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2331" y="6356352"/>
            <a:ext cx="2844800" cy="365125"/>
          </a:xfrm>
        </p:spPr>
        <p:txBody>
          <a:bodyPr/>
          <a:lstStyle>
            <a:lvl1pPr>
              <a:defRPr sz="800" b="0"/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271600" y="740702"/>
            <a:ext cx="7666681" cy="384043"/>
          </a:xfrm>
        </p:spPr>
        <p:txBody>
          <a:bodyPr tIns="0"/>
          <a:lstStyle>
            <a:lvl1pPr marL="0" indent="0">
              <a:buNone/>
              <a:defRPr sz="1800" b="0">
                <a:solidFill>
                  <a:srgbClr val="009DA5"/>
                </a:solidFill>
              </a:defRPr>
            </a:lvl1pPr>
          </a:lstStyle>
          <a:p>
            <a:pPr lvl="0"/>
            <a:r>
              <a:rPr lang="en-US"/>
              <a:t>Click to edit Smartart subtitle</a:t>
            </a:r>
            <a:endParaRPr lang="en-GB"/>
          </a:p>
        </p:txBody>
      </p:sp>
      <p:sp>
        <p:nvSpPr>
          <p:cNvPr id="7" name="SmartArt Placeholder 6"/>
          <p:cNvSpPr>
            <a:spLocks noGrp="1"/>
          </p:cNvSpPr>
          <p:nvPr>
            <p:ph type="dgm" sz="quarter" idx="15" hasCustomPrompt="1"/>
          </p:nvPr>
        </p:nvSpPr>
        <p:spPr>
          <a:xfrm>
            <a:off x="6096000" y="1508787"/>
            <a:ext cx="5799667" cy="4720564"/>
          </a:xfrm>
        </p:spPr>
        <p:txBody>
          <a:bodyPr/>
          <a:lstStyle>
            <a:lvl1pPr>
              <a:defRPr sz="1600" baseline="0"/>
            </a:lvl1pPr>
          </a:lstStyle>
          <a:p>
            <a:r>
              <a:rPr lang="en-GB"/>
              <a:t>Click to insert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2134272565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ultiple Smart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1433" y="164637"/>
            <a:ext cx="7666348" cy="576064"/>
          </a:xfrm>
        </p:spPr>
        <p:txBody>
          <a:bodyPr bIns="0"/>
          <a:lstStyle>
            <a:lvl1pPr>
              <a:defRPr sz="2400" b="0" cap="all" baseline="0">
                <a:latin typeface="+mn-lt"/>
              </a:defRPr>
            </a:lvl1pPr>
          </a:lstStyle>
          <a:p>
            <a:r>
              <a:rPr lang="en-US"/>
              <a:t>Click to edit lens slide title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2331" y="6356352"/>
            <a:ext cx="2844800" cy="365125"/>
          </a:xfrm>
        </p:spPr>
        <p:txBody>
          <a:bodyPr/>
          <a:lstStyle>
            <a:lvl1pPr>
              <a:defRPr sz="800" b="0"/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271600" y="740702"/>
            <a:ext cx="7666681" cy="384043"/>
          </a:xfrm>
        </p:spPr>
        <p:txBody>
          <a:bodyPr tIns="0"/>
          <a:lstStyle>
            <a:lvl1pPr marL="0" indent="0">
              <a:buNone/>
              <a:defRPr sz="1800" b="0">
                <a:solidFill>
                  <a:srgbClr val="009DA5"/>
                </a:solidFill>
              </a:defRPr>
            </a:lvl1pPr>
          </a:lstStyle>
          <a:p>
            <a:pPr lvl="0"/>
            <a:r>
              <a:rPr lang="en-US"/>
              <a:t>Click to edit lens slide subtitle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1039782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contac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633207" y="1412776"/>
            <a:ext cx="1729316" cy="1151467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DA5"/>
              </a:buClr>
              <a:buSzTx/>
              <a:buFont typeface="Arial" panose="020B0604020202020204" pitchFamily="34" charset="0"/>
              <a:buNone/>
              <a:defRPr sz="600"/>
            </a:lvl1pPr>
          </a:lstStyle>
          <a:p>
            <a:r>
              <a:rPr lang="en-GB"/>
              <a:t>Click to insert team sheet picture from the R drive</a:t>
            </a:r>
          </a:p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1434" y="164637"/>
            <a:ext cx="7666351" cy="7112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/>
              <a:t>Click to edit key contacts title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1184565" y="6356352"/>
            <a:ext cx="738619" cy="365125"/>
          </a:xfrm>
        </p:spPr>
        <p:txBody>
          <a:bodyPr/>
          <a:lstStyle/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2625511" y="1412776"/>
            <a:ext cx="1729316" cy="1151467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DA5"/>
              </a:buClr>
              <a:buSzTx/>
              <a:buFont typeface="Arial" panose="020B0604020202020204" pitchFamily="34" charset="0"/>
              <a:buNone/>
              <a:defRPr sz="600"/>
            </a:lvl1pPr>
          </a:lstStyle>
          <a:p>
            <a:r>
              <a:rPr lang="en-GB"/>
              <a:t>Click to insert team sheet picture from the R drive</a:t>
            </a:r>
          </a:p>
          <a:p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 hasCustomPrompt="1"/>
          </p:nvPr>
        </p:nvSpPr>
        <p:spPr>
          <a:xfrm>
            <a:off x="4617815" y="1412776"/>
            <a:ext cx="1729316" cy="1151467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DA5"/>
              </a:buClr>
              <a:buSzTx/>
              <a:buFont typeface="Arial" panose="020B0604020202020204" pitchFamily="34" charset="0"/>
              <a:buNone/>
              <a:defRPr sz="600"/>
            </a:lvl1pPr>
          </a:lstStyle>
          <a:p>
            <a:r>
              <a:rPr lang="en-GB"/>
              <a:t>Click to insert team sheet picture from the R drive</a:t>
            </a:r>
          </a:p>
          <a:p>
            <a:endParaRPr lang="en-GB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6610118" y="1412776"/>
            <a:ext cx="1729317" cy="1151467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DA5"/>
              </a:buClr>
              <a:buSzTx/>
              <a:buFont typeface="Arial" panose="020B0604020202020204" pitchFamily="34" charset="0"/>
              <a:buNone/>
              <a:defRPr sz="600"/>
            </a:lvl1pPr>
          </a:lstStyle>
          <a:p>
            <a:r>
              <a:rPr lang="en-GB"/>
              <a:t>Click to insert team sheet picture from the R drive</a:t>
            </a:r>
          </a:p>
          <a:p>
            <a:endParaRPr lang="en-GB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 hasCustomPrompt="1"/>
          </p:nvPr>
        </p:nvSpPr>
        <p:spPr>
          <a:xfrm>
            <a:off x="8602423" y="1412776"/>
            <a:ext cx="1729316" cy="1151467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DA5"/>
              </a:buClr>
              <a:buSzTx/>
              <a:buFont typeface="Arial" panose="020B0604020202020204" pitchFamily="34" charset="0"/>
              <a:buNone/>
              <a:defRPr sz="600"/>
            </a:lvl1pPr>
          </a:lstStyle>
          <a:p>
            <a:r>
              <a:rPr lang="en-GB"/>
              <a:t>Click to insert team sheet picture from the R drive</a:t>
            </a:r>
          </a:p>
          <a:p>
            <a:endParaRPr lang="en-GB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6" hasCustomPrompt="1"/>
          </p:nvPr>
        </p:nvSpPr>
        <p:spPr>
          <a:xfrm>
            <a:off x="623823" y="4005065"/>
            <a:ext cx="1729316" cy="1151467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DA5"/>
              </a:buClr>
              <a:buSzTx/>
              <a:buFont typeface="Arial" panose="020B0604020202020204" pitchFamily="34" charset="0"/>
              <a:buNone/>
              <a:defRPr sz="600"/>
            </a:lvl1pPr>
          </a:lstStyle>
          <a:p>
            <a:r>
              <a:rPr lang="en-GB"/>
              <a:t>Click to insert team sheet picture from the R drive</a:t>
            </a:r>
          </a:p>
          <a:p>
            <a:endParaRPr lang="en-GB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7" hasCustomPrompt="1"/>
          </p:nvPr>
        </p:nvSpPr>
        <p:spPr>
          <a:xfrm>
            <a:off x="2616127" y="4005065"/>
            <a:ext cx="1729316" cy="1151467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DA5"/>
              </a:buClr>
              <a:buSzTx/>
              <a:buFont typeface="Arial" panose="020B0604020202020204" pitchFamily="34" charset="0"/>
              <a:buNone/>
              <a:defRPr sz="600"/>
            </a:lvl1pPr>
          </a:lstStyle>
          <a:p>
            <a:r>
              <a:rPr lang="en-GB"/>
              <a:t>Click to insert team sheet picture from the R drive</a:t>
            </a:r>
          </a:p>
          <a:p>
            <a:endParaRPr lang="en-GB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8" hasCustomPrompt="1"/>
          </p:nvPr>
        </p:nvSpPr>
        <p:spPr>
          <a:xfrm>
            <a:off x="4608431" y="4005065"/>
            <a:ext cx="1729316" cy="1151467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DA5"/>
              </a:buClr>
              <a:buSzTx/>
              <a:buFont typeface="Arial" panose="020B0604020202020204" pitchFamily="34" charset="0"/>
              <a:buNone/>
              <a:defRPr sz="600"/>
            </a:lvl1pPr>
          </a:lstStyle>
          <a:p>
            <a:r>
              <a:rPr lang="en-GB"/>
              <a:t>Click to insert team sheet picture from the R drive</a:t>
            </a:r>
          </a:p>
          <a:p>
            <a:endParaRPr lang="en-GB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9" hasCustomPrompt="1"/>
          </p:nvPr>
        </p:nvSpPr>
        <p:spPr>
          <a:xfrm>
            <a:off x="6600735" y="4005065"/>
            <a:ext cx="1729316" cy="1151467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DA5"/>
              </a:buClr>
              <a:buSzTx/>
              <a:buFont typeface="Arial" panose="020B0604020202020204" pitchFamily="34" charset="0"/>
              <a:buNone/>
              <a:defRPr sz="600"/>
            </a:lvl1pPr>
          </a:lstStyle>
          <a:p>
            <a:r>
              <a:rPr lang="en-GB"/>
              <a:t>Click to insert team sheet picture from the R drive</a:t>
            </a:r>
          </a:p>
          <a:p>
            <a:endParaRPr lang="en-GB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20" hasCustomPrompt="1"/>
          </p:nvPr>
        </p:nvSpPr>
        <p:spPr>
          <a:xfrm>
            <a:off x="8593039" y="4005065"/>
            <a:ext cx="1729316" cy="1151467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DA5"/>
              </a:buClr>
              <a:buSzTx/>
              <a:buFont typeface="Arial" panose="020B0604020202020204" pitchFamily="34" charset="0"/>
              <a:buNone/>
              <a:defRPr sz="600"/>
            </a:lvl1pPr>
          </a:lstStyle>
          <a:p>
            <a:r>
              <a:rPr lang="en-GB"/>
              <a:t>Click to insert team sheet picture from the R drive</a:t>
            </a:r>
          </a:p>
          <a:p>
            <a:endParaRPr lang="en-GB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1" hasCustomPrompt="1"/>
          </p:nvPr>
        </p:nvSpPr>
        <p:spPr>
          <a:xfrm>
            <a:off x="628251" y="2626774"/>
            <a:ext cx="1729316" cy="191591"/>
          </a:xfrm>
        </p:spPr>
        <p:txBody>
          <a:bodyPr lIns="0" tIns="0"/>
          <a:lstStyle>
            <a:lvl1pPr marL="0" indent="0">
              <a:buNone/>
              <a:defRPr sz="800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Insert name</a:t>
            </a:r>
          </a:p>
        </p:txBody>
      </p:sp>
      <p:sp>
        <p:nvSpPr>
          <p:cNvPr id="34" name="Text Placeholder 30"/>
          <p:cNvSpPr>
            <a:spLocks noGrp="1"/>
          </p:cNvSpPr>
          <p:nvPr>
            <p:ph type="body" sz="quarter" idx="24" hasCustomPrompt="1"/>
          </p:nvPr>
        </p:nvSpPr>
        <p:spPr>
          <a:xfrm>
            <a:off x="628251" y="2825858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>
                <a:solidFill>
                  <a:srgbClr val="009DA5"/>
                </a:solidFill>
              </a:defRPr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insert job title</a:t>
            </a:r>
          </a:p>
        </p:txBody>
      </p:sp>
      <p:sp>
        <p:nvSpPr>
          <p:cNvPr id="35" name="Text Placeholder 30"/>
          <p:cNvSpPr>
            <a:spLocks noGrp="1"/>
          </p:cNvSpPr>
          <p:nvPr>
            <p:ph type="body" sz="quarter" idx="25" hasCustomPrompt="1"/>
          </p:nvPr>
        </p:nvSpPr>
        <p:spPr>
          <a:xfrm>
            <a:off x="628251" y="3024942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+44 (0) 000 0000</a:t>
            </a:r>
          </a:p>
        </p:txBody>
      </p:sp>
      <p:sp>
        <p:nvSpPr>
          <p:cNvPr id="36" name="Text Placeholder 30"/>
          <p:cNvSpPr>
            <a:spLocks noGrp="1"/>
          </p:cNvSpPr>
          <p:nvPr>
            <p:ph type="body" sz="quarter" idx="26" hasCustomPrompt="1"/>
          </p:nvPr>
        </p:nvSpPr>
        <p:spPr>
          <a:xfrm>
            <a:off x="628251" y="3224026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+44 (0) 0000 000 000</a:t>
            </a:r>
          </a:p>
        </p:txBody>
      </p:sp>
      <p:sp>
        <p:nvSpPr>
          <p:cNvPr id="37" name="Text Placeholder 30"/>
          <p:cNvSpPr>
            <a:spLocks noGrp="1"/>
          </p:cNvSpPr>
          <p:nvPr>
            <p:ph type="body" sz="quarter" idx="27" hasCustomPrompt="1"/>
          </p:nvPr>
        </p:nvSpPr>
        <p:spPr>
          <a:xfrm>
            <a:off x="628251" y="3423107"/>
            <a:ext cx="1729316" cy="191591"/>
          </a:xfrm>
        </p:spPr>
        <p:txBody>
          <a:bodyPr lIns="0" tIns="0"/>
          <a:lstStyle>
            <a:lvl1pPr marL="0" indent="0">
              <a:buNone/>
              <a:defRPr sz="700" cap="none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 cap="none" baseline="0"/>
              <a:t>name.here@brodies.com</a:t>
            </a:r>
            <a:endParaRPr lang="en-GB"/>
          </a:p>
        </p:txBody>
      </p:sp>
      <p:sp>
        <p:nvSpPr>
          <p:cNvPr id="38" name="Text Placeholder 30"/>
          <p:cNvSpPr>
            <a:spLocks noGrp="1"/>
          </p:cNvSpPr>
          <p:nvPr>
            <p:ph type="body" sz="quarter" idx="28" hasCustomPrompt="1"/>
          </p:nvPr>
        </p:nvSpPr>
        <p:spPr>
          <a:xfrm>
            <a:off x="2633634" y="2635482"/>
            <a:ext cx="1729316" cy="191591"/>
          </a:xfrm>
        </p:spPr>
        <p:txBody>
          <a:bodyPr lIns="0" tIns="0"/>
          <a:lstStyle>
            <a:lvl1pPr marL="0" indent="0">
              <a:buNone/>
              <a:defRPr sz="800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Insert name</a:t>
            </a:r>
          </a:p>
        </p:txBody>
      </p:sp>
      <p:sp>
        <p:nvSpPr>
          <p:cNvPr id="39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633634" y="2834564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>
                <a:solidFill>
                  <a:srgbClr val="009DA5"/>
                </a:solidFill>
              </a:defRPr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insert job title</a:t>
            </a:r>
          </a:p>
        </p:txBody>
      </p:sp>
      <p:sp>
        <p:nvSpPr>
          <p:cNvPr id="40" name="Text Placeholder 30"/>
          <p:cNvSpPr>
            <a:spLocks noGrp="1"/>
          </p:cNvSpPr>
          <p:nvPr>
            <p:ph type="body" sz="quarter" idx="30" hasCustomPrompt="1"/>
          </p:nvPr>
        </p:nvSpPr>
        <p:spPr>
          <a:xfrm>
            <a:off x="2633634" y="3033647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+44 (0) 000 0000</a:t>
            </a:r>
          </a:p>
        </p:txBody>
      </p:sp>
      <p:sp>
        <p:nvSpPr>
          <p:cNvPr id="41" name="Text Placeholder 30"/>
          <p:cNvSpPr>
            <a:spLocks noGrp="1"/>
          </p:cNvSpPr>
          <p:nvPr>
            <p:ph type="body" sz="quarter" idx="31" hasCustomPrompt="1"/>
          </p:nvPr>
        </p:nvSpPr>
        <p:spPr>
          <a:xfrm>
            <a:off x="2633634" y="3232730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+44 (0) 0000 000 000</a:t>
            </a:r>
          </a:p>
        </p:txBody>
      </p:sp>
      <p:sp>
        <p:nvSpPr>
          <p:cNvPr id="42" name="Text Placeholder 30"/>
          <p:cNvSpPr>
            <a:spLocks noGrp="1"/>
          </p:cNvSpPr>
          <p:nvPr>
            <p:ph type="body" sz="quarter" idx="32" hasCustomPrompt="1"/>
          </p:nvPr>
        </p:nvSpPr>
        <p:spPr>
          <a:xfrm>
            <a:off x="2633634" y="3431815"/>
            <a:ext cx="1729316" cy="191591"/>
          </a:xfrm>
        </p:spPr>
        <p:txBody>
          <a:bodyPr lIns="0" tIns="0"/>
          <a:lstStyle>
            <a:lvl1pPr marL="0" indent="0">
              <a:buNone/>
              <a:defRPr sz="700" cap="none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 cap="none" baseline="0"/>
              <a:t>name.here@brodies.com</a:t>
            </a:r>
            <a:endParaRPr lang="en-GB"/>
          </a:p>
        </p:txBody>
      </p:sp>
      <p:sp>
        <p:nvSpPr>
          <p:cNvPr id="43" name="Text Placeholder 30"/>
          <p:cNvSpPr>
            <a:spLocks noGrp="1"/>
          </p:cNvSpPr>
          <p:nvPr>
            <p:ph type="body" sz="quarter" idx="33" hasCustomPrompt="1"/>
          </p:nvPr>
        </p:nvSpPr>
        <p:spPr>
          <a:xfrm>
            <a:off x="4624347" y="2629815"/>
            <a:ext cx="1729316" cy="191591"/>
          </a:xfrm>
        </p:spPr>
        <p:txBody>
          <a:bodyPr lIns="0" tIns="0"/>
          <a:lstStyle>
            <a:lvl1pPr marL="0" indent="0">
              <a:buNone/>
              <a:defRPr sz="800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Insert name</a:t>
            </a:r>
          </a:p>
        </p:txBody>
      </p:sp>
      <p:sp>
        <p:nvSpPr>
          <p:cNvPr id="44" name="Text Placeholder 30"/>
          <p:cNvSpPr>
            <a:spLocks noGrp="1"/>
          </p:cNvSpPr>
          <p:nvPr>
            <p:ph type="body" sz="quarter" idx="34" hasCustomPrompt="1"/>
          </p:nvPr>
        </p:nvSpPr>
        <p:spPr>
          <a:xfrm>
            <a:off x="4624347" y="2828898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>
                <a:solidFill>
                  <a:srgbClr val="009DA5"/>
                </a:solidFill>
              </a:defRPr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insert job title</a:t>
            </a:r>
          </a:p>
        </p:txBody>
      </p:sp>
      <p:sp>
        <p:nvSpPr>
          <p:cNvPr id="45" name="Text Placeholder 30"/>
          <p:cNvSpPr>
            <a:spLocks noGrp="1"/>
          </p:cNvSpPr>
          <p:nvPr>
            <p:ph type="body" sz="quarter" idx="35" hasCustomPrompt="1"/>
          </p:nvPr>
        </p:nvSpPr>
        <p:spPr>
          <a:xfrm>
            <a:off x="4624347" y="3027980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+44 (0) 000 0000</a:t>
            </a:r>
          </a:p>
        </p:txBody>
      </p:sp>
      <p:sp>
        <p:nvSpPr>
          <p:cNvPr id="46" name="Text Placeholder 30"/>
          <p:cNvSpPr>
            <a:spLocks noGrp="1"/>
          </p:cNvSpPr>
          <p:nvPr>
            <p:ph type="body" sz="quarter" idx="36" hasCustomPrompt="1"/>
          </p:nvPr>
        </p:nvSpPr>
        <p:spPr>
          <a:xfrm>
            <a:off x="4624347" y="3227063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+44 (0) 0000 000 000</a:t>
            </a:r>
          </a:p>
        </p:txBody>
      </p:sp>
      <p:sp>
        <p:nvSpPr>
          <p:cNvPr id="47" name="Text Placeholder 30"/>
          <p:cNvSpPr>
            <a:spLocks noGrp="1"/>
          </p:cNvSpPr>
          <p:nvPr>
            <p:ph type="body" sz="quarter" idx="37" hasCustomPrompt="1"/>
          </p:nvPr>
        </p:nvSpPr>
        <p:spPr>
          <a:xfrm>
            <a:off x="4624347" y="3426148"/>
            <a:ext cx="1729316" cy="191591"/>
          </a:xfrm>
        </p:spPr>
        <p:txBody>
          <a:bodyPr lIns="0" tIns="0"/>
          <a:lstStyle>
            <a:lvl1pPr marL="0" indent="0">
              <a:buNone/>
              <a:defRPr sz="700" cap="none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 cap="none" baseline="0"/>
              <a:t>name.here@brodies.com</a:t>
            </a:r>
            <a:endParaRPr lang="en-GB"/>
          </a:p>
        </p:txBody>
      </p:sp>
      <p:sp>
        <p:nvSpPr>
          <p:cNvPr id="48" name="Text Placeholder 30"/>
          <p:cNvSpPr>
            <a:spLocks noGrp="1"/>
          </p:cNvSpPr>
          <p:nvPr>
            <p:ph type="body" sz="quarter" idx="38" hasCustomPrompt="1"/>
          </p:nvPr>
        </p:nvSpPr>
        <p:spPr>
          <a:xfrm>
            <a:off x="6615869" y="2624958"/>
            <a:ext cx="1729316" cy="191591"/>
          </a:xfrm>
        </p:spPr>
        <p:txBody>
          <a:bodyPr lIns="0" tIns="0"/>
          <a:lstStyle>
            <a:lvl1pPr marL="0" indent="0">
              <a:buNone/>
              <a:defRPr sz="800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Insert name</a:t>
            </a:r>
          </a:p>
        </p:txBody>
      </p:sp>
      <p:sp>
        <p:nvSpPr>
          <p:cNvPr id="49" name="Text Placeholder 30"/>
          <p:cNvSpPr>
            <a:spLocks noGrp="1"/>
          </p:cNvSpPr>
          <p:nvPr>
            <p:ph type="body" sz="quarter" idx="39" hasCustomPrompt="1"/>
          </p:nvPr>
        </p:nvSpPr>
        <p:spPr>
          <a:xfrm>
            <a:off x="6615869" y="2824040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>
                <a:solidFill>
                  <a:srgbClr val="009DA5"/>
                </a:solidFill>
              </a:defRPr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insert job title</a:t>
            </a:r>
          </a:p>
        </p:txBody>
      </p:sp>
      <p:sp>
        <p:nvSpPr>
          <p:cNvPr id="50" name="Text Placeholder 30"/>
          <p:cNvSpPr>
            <a:spLocks noGrp="1"/>
          </p:cNvSpPr>
          <p:nvPr>
            <p:ph type="body" sz="quarter" idx="40" hasCustomPrompt="1"/>
          </p:nvPr>
        </p:nvSpPr>
        <p:spPr>
          <a:xfrm>
            <a:off x="6615869" y="3023123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+44 (0) 000 0000</a:t>
            </a:r>
          </a:p>
        </p:txBody>
      </p:sp>
      <p:sp>
        <p:nvSpPr>
          <p:cNvPr id="51" name="Text Placeholder 30"/>
          <p:cNvSpPr>
            <a:spLocks noGrp="1"/>
          </p:cNvSpPr>
          <p:nvPr>
            <p:ph type="body" sz="quarter" idx="41" hasCustomPrompt="1"/>
          </p:nvPr>
        </p:nvSpPr>
        <p:spPr>
          <a:xfrm>
            <a:off x="6615869" y="3222206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+44 (0) 0000 000 000</a:t>
            </a:r>
          </a:p>
        </p:txBody>
      </p:sp>
      <p:sp>
        <p:nvSpPr>
          <p:cNvPr id="52" name="Text Placeholder 30"/>
          <p:cNvSpPr>
            <a:spLocks noGrp="1"/>
          </p:cNvSpPr>
          <p:nvPr>
            <p:ph type="body" sz="quarter" idx="42" hasCustomPrompt="1"/>
          </p:nvPr>
        </p:nvSpPr>
        <p:spPr>
          <a:xfrm>
            <a:off x="6615869" y="3421290"/>
            <a:ext cx="1729316" cy="191591"/>
          </a:xfrm>
        </p:spPr>
        <p:txBody>
          <a:bodyPr lIns="0" tIns="0"/>
          <a:lstStyle>
            <a:lvl1pPr marL="0" indent="0">
              <a:buNone/>
              <a:defRPr sz="700" cap="none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 cap="none" baseline="0"/>
              <a:t>name.here@brodies.com</a:t>
            </a:r>
            <a:endParaRPr lang="en-GB"/>
          </a:p>
        </p:txBody>
      </p:sp>
      <p:sp>
        <p:nvSpPr>
          <p:cNvPr id="53" name="Text Placeholder 30"/>
          <p:cNvSpPr>
            <a:spLocks noGrp="1"/>
          </p:cNvSpPr>
          <p:nvPr>
            <p:ph type="body" sz="quarter" idx="43" hasCustomPrompt="1"/>
          </p:nvPr>
        </p:nvSpPr>
        <p:spPr>
          <a:xfrm>
            <a:off x="8602533" y="2624958"/>
            <a:ext cx="1729316" cy="191591"/>
          </a:xfrm>
        </p:spPr>
        <p:txBody>
          <a:bodyPr lIns="0" tIns="0"/>
          <a:lstStyle>
            <a:lvl1pPr marL="0" indent="0">
              <a:buNone/>
              <a:defRPr sz="800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Insert name</a:t>
            </a:r>
          </a:p>
        </p:txBody>
      </p:sp>
      <p:sp>
        <p:nvSpPr>
          <p:cNvPr id="54" name="Text Placeholder 30"/>
          <p:cNvSpPr>
            <a:spLocks noGrp="1"/>
          </p:cNvSpPr>
          <p:nvPr>
            <p:ph type="body" sz="quarter" idx="44" hasCustomPrompt="1"/>
          </p:nvPr>
        </p:nvSpPr>
        <p:spPr>
          <a:xfrm>
            <a:off x="8602533" y="2824040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>
                <a:solidFill>
                  <a:srgbClr val="009DA5"/>
                </a:solidFill>
              </a:defRPr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insert job title</a:t>
            </a:r>
          </a:p>
        </p:txBody>
      </p:sp>
      <p:sp>
        <p:nvSpPr>
          <p:cNvPr id="55" name="Text Placeholder 30"/>
          <p:cNvSpPr>
            <a:spLocks noGrp="1"/>
          </p:cNvSpPr>
          <p:nvPr>
            <p:ph type="body" sz="quarter" idx="45" hasCustomPrompt="1"/>
          </p:nvPr>
        </p:nvSpPr>
        <p:spPr>
          <a:xfrm>
            <a:off x="8602533" y="3023123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+44 (0) 000 0000</a:t>
            </a:r>
          </a:p>
        </p:txBody>
      </p:sp>
      <p:sp>
        <p:nvSpPr>
          <p:cNvPr id="56" name="Text Placeholder 30"/>
          <p:cNvSpPr>
            <a:spLocks noGrp="1"/>
          </p:cNvSpPr>
          <p:nvPr>
            <p:ph type="body" sz="quarter" idx="46" hasCustomPrompt="1"/>
          </p:nvPr>
        </p:nvSpPr>
        <p:spPr>
          <a:xfrm>
            <a:off x="8602533" y="3222206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+44 (0) 0000 000 000</a:t>
            </a:r>
          </a:p>
        </p:txBody>
      </p:sp>
      <p:sp>
        <p:nvSpPr>
          <p:cNvPr id="57" name="Text Placeholder 30"/>
          <p:cNvSpPr>
            <a:spLocks noGrp="1"/>
          </p:cNvSpPr>
          <p:nvPr>
            <p:ph type="body" sz="quarter" idx="47" hasCustomPrompt="1"/>
          </p:nvPr>
        </p:nvSpPr>
        <p:spPr>
          <a:xfrm>
            <a:off x="8602533" y="3421290"/>
            <a:ext cx="1729316" cy="191591"/>
          </a:xfrm>
        </p:spPr>
        <p:txBody>
          <a:bodyPr lIns="0" tIns="0"/>
          <a:lstStyle>
            <a:lvl1pPr marL="0" indent="0">
              <a:buNone/>
              <a:defRPr sz="700" cap="none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 cap="none" baseline="0"/>
              <a:t>name.here@brodies.com</a:t>
            </a:r>
            <a:endParaRPr lang="en-GB"/>
          </a:p>
        </p:txBody>
      </p:sp>
      <p:sp>
        <p:nvSpPr>
          <p:cNvPr id="58" name="Text Placeholder 30"/>
          <p:cNvSpPr>
            <a:spLocks noGrp="1"/>
          </p:cNvSpPr>
          <p:nvPr>
            <p:ph type="body" sz="quarter" idx="48" hasCustomPrompt="1"/>
          </p:nvPr>
        </p:nvSpPr>
        <p:spPr>
          <a:xfrm>
            <a:off x="631919" y="5220715"/>
            <a:ext cx="1729316" cy="191591"/>
          </a:xfrm>
        </p:spPr>
        <p:txBody>
          <a:bodyPr lIns="0" tIns="0"/>
          <a:lstStyle>
            <a:lvl1pPr marL="0" indent="0">
              <a:buNone/>
              <a:defRPr sz="800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Insert name</a:t>
            </a:r>
          </a:p>
        </p:txBody>
      </p:sp>
      <p:sp>
        <p:nvSpPr>
          <p:cNvPr id="59" name="Text Placeholder 30"/>
          <p:cNvSpPr>
            <a:spLocks noGrp="1"/>
          </p:cNvSpPr>
          <p:nvPr>
            <p:ph type="body" sz="quarter" idx="49" hasCustomPrompt="1"/>
          </p:nvPr>
        </p:nvSpPr>
        <p:spPr>
          <a:xfrm>
            <a:off x="631919" y="5419798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>
                <a:solidFill>
                  <a:srgbClr val="009DA5"/>
                </a:solidFill>
              </a:defRPr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insert job title</a:t>
            </a:r>
          </a:p>
        </p:txBody>
      </p:sp>
      <p:sp>
        <p:nvSpPr>
          <p:cNvPr id="60" name="Text Placeholder 30"/>
          <p:cNvSpPr>
            <a:spLocks noGrp="1"/>
          </p:cNvSpPr>
          <p:nvPr>
            <p:ph type="body" sz="quarter" idx="50" hasCustomPrompt="1"/>
          </p:nvPr>
        </p:nvSpPr>
        <p:spPr>
          <a:xfrm>
            <a:off x="631919" y="5618880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+44 (0) 000 0000</a:t>
            </a:r>
          </a:p>
        </p:txBody>
      </p:sp>
      <p:sp>
        <p:nvSpPr>
          <p:cNvPr id="61" name="Text Placeholder 30"/>
          <p:cNvSpPr>
            <a:spLocks noGrp="1"/>
          </p:cNvSpPr>
          <p:nvPr>
            <p:ph type="body" sz="quarter" idx="51" hasCustomPrompt="1"/>
          </p:nvPr>
        </p:nvSpPr>
        <p:spPr>
          <a:xfrm>
            <a:off x="631919" y="5817963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+44 (0) 0000 000 000</a:t>
            </a:r>
          </a:p>
        </p:txBody>
      </p:sp>
      <p:sp>
        <p:nvSpPr>
          <p:cNvPr id="62" name="Text Placeholder 30"/>
          <p:cNvSpPr>
            <a:spLocks noGrp="1"/>
          </p:cNvSpPr>
          <p:nvPr>
            <p:ph type="body" sz="quarter" idx="52" hasCustomPrompt="1"/>
          </p:nvPr>
        </p:nvSpPr>
        <p:spPr>
          <a:xfrm>
            <a:off x="631919" y="6017048"/>
            <a:ext cx="1729316" cy="191591"/>
          </a:xfrm>
        </p:spPr>
        <p:txBody>
          <a:bodyPr lIns="0" tIns="0"/>
          <a:lstStyle>
            <a:lvl1pPr marL="0" indent="0">
              <a:buNone/>
              <a:defRPr sz="700" cap="none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 cap="none" baseline="0"/>
              <a:t>name.here@brodies.com</a:t>
            </a:r>
            <a:endParaRPr lang="en-GB"/>
          </a:p>
        </p:txBody>
      </p:sp>
      <p:sp>
        <p:nvSpPr>
          <p:cNvPr id="63" name="Text Placeholder 30"/>
          <p:cNvSpPr>
            <a:spLocks noGrp="1"/>
          </p:cNvSpPr>
          <p:nvPr>
            <p:ph type="body" sz="quarter" idx="53" hasCustomPrompt="1"/>
          </p:nvPr>
        </p:nvSpPr>
        <p:spPr>
          <a:xfrm>
            <a:off x="2617775" y="5229423"/>
            <a:ext cx="1729316" cy="191591"/>
          </a:xfrm>
        </p:spPr>
        <p:txBody>
          <a:bodyPr lIns="0" tIns="0"/>
          <a:lstStyle>
            <a:lvl1pPr marL="0" indent="0">
              <a:buNone/>
              <a:defRPr sz="800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Insert name</a:t>
            </a:r>
          </a:p>
        </p:txBody>
      </p:sp>
      <p:sp>
        <p:nvSpPr>
          <p:cNvPr id="64" name="Text Placeholder 30"/>
          <p:cNvSpPr>
            <a:spLocks noGrp="1"/>
          </p:cNvSpPr>
          <p:nvPr>
            <p:ph type="body" sz="quarter" idx="54" hasCustomPrompt="1"/>
          </p:nvPr>
        </p:nvSpPr>
        <p:spPr>
          <a:xfrm>
            <a:off x="2617775" y="5428506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>
                <a:solidFill>
                  <a:srgbClr val="009DA5"/>
                </a:solidFill>
              </a:defRPr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insert job title</a:t>
            </a:r>
          </a:p>
        </p:txBody>
      </p:sp>
      <p:sp>
        <p:nvSpPr>
          <p:cNvPr id="65" name="Text Placeholder 30"/>
          <p:cNvSpPr>
            <a:spLocks noGrp="1"/>
          </p:cNvSpPr>
          <p:nvPr>
            <p:ph type="body" sz="quarter" idx="55" hasCustomPrompt="1"/>
          </p:nvPr>
        </p:nvSpPr>
        <p:spPr>
          <a:xfrm>
            <a:off x="2617775" y="5627588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+44 (0) 000 0000</a:t>
            </a:r>
          </a:p>
        </p:txBody>
      </p:sp>
      <p:sp>
        <p:nvSpPr>
          <p:cNvPr id="66" name="Text Placeholder 30"/>
          <p:cNvSpPr>
            <a:spLocks noGrp="1"/>
          </p:cNvSpPr>
          <p:nvPr>
            <p:ph type="body" sz="quarter" idx="56" hasCustomPrompt="1"/>
          </p:nvPr>
        </p:nvSpPr>
        <p:spPr>
          <a:xfrm>
            <a:off x="2617775" y="5826671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+44 (0) 0000 000 000</a:t>
            </a:r>
          </a:p>
        </p:txBody>
      </p:sp>
      <p:sp>
        <p:nvSpPr>
          <p:cNvPr id="67" name="Text Placeholder 30"/>
          <p:cNvSpPr>
            <a:spLocks noGrp="1"/>
          </p:cNvSpPr>
          <p:nvPr>
            <p:ph type="body" sz="quarter" idx="57" hasCustomPrompt="1"/>
          </p:nvPr>
        </p:nvSpPr>
        <p:spPr>
          <a:xfrm>
            <a:off x="2617775" y="6025756"/>
            <a:ext cx="1729316" cy="191591"/>
          </a:xfrm>
        </p:spPr>
        <p:txBody>
          <a:bodyPr lIns="0" tIns="0"/>
          <a:lstStyle>
            <a:lvl1pPr marL="0" indent="0">
              <a:buNone/>
              <a:defRPr sz="700" cap="none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 cap="none" baseline="0"/>
              <a:t>name.here@brodies.com</a:t>
            </a:r>
            <a:endParaRPr lang="en-GB"/>
          </a:p>
        </p:txBody>
      </p:sp>
      <p:sp>
        <p:nvSpPr>
          <p:cNvPr id="68" name="Text Placeholder 30"/>
          <p:cNvSpPr>
            <a:spLocks noGrp="1"/>
          </p:cNvSpPr>
          <p:nvPr>
            <p:ph type="body" sz="quarter" idx="58" hasCustomPrompt="1"/>
          </p:nvPr>
        </p:nvSpPr>
        <p:spPr>
          <a:xfrm>
            <a:off x="4594527" y="5214555"/>
            <a:ext cx="1729316" cy="191591"/>
          </a:xfrm>
        </p:spPr>
        <p:txBody>
          <a:bodyPr lIns="0" tIns="0"/>
          <a:lstStyle>
            <a:lvl1pPr marL="0" indent="0">
              <a:buNone/>
              <a:defRPr sz="800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Insert name</a:t>
            </a:r>
          </a:p>
        </p:txBody>
      </p:sp>
      <p:sp>
        <p:nvSpPr>
          <p:cNvPr id="69" name="Text Placeholder 30"/>
          <p:cNvSpPr>
            <a:spLocks noGrp="1"/>
          </p:cNvSpPr>
          <p:nvPr>
            <p:ph type="body" sz="quarter" idx="59" hasCustomPrompt="1"/>
          </p:nvPr>
        </p:nvSpPr>
        <p:spPr>
          <a:xfrm>
            <a:off x="4594527" y="5413638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>
                <a:solidFill>
                  <a:srgbClr val="009DA5"/>
                </a:solidFill>
              </a:defRPr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insert job title</a:t>
            </a:r>
          </a:p>
        </p:txBody>
      </p:sp>
      <p:sp>
        <p:nvSpPr>
          <p:cNvPr id="70" name="Text Placeholder 30"/>
          <p:cNvSpPr>
            <a:spLocks noGrp="1"/>
          </p:cNvSpPr>
          <p:nvPr>
            <p:ph type="body" sz="quarter" idx="60" hasCustomPrompt="1"/>
          </p:nvPr>
        </p:nvSpPr>
        <p:spPr>
          <a:xfrm>
            <a:off x="4594527" y="5612720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+44 (0) 000 0000</a:t>
            </a:r>
          </a:p>
        </p:txBody>
      </p:sp>
      <p:sp>
        <p:nvSpPr>
          <p:cNvPr id="71" name="Text Placeholder 30"/>
          <p:cNvSpPr>
            <a:spLocks noGrp="1"/>
          </p:cNvSpPr>
          <p:nvPr>
            <p:ph type="body" sz="quarter" idx="61" hasCustomPrompt="1"/>
          </p:nvPr>
        </p:nvSpPr>
        <p:spPr>
          <a:xfrm>
            <a:off x="4594527" y="5811803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+44 (0) 0000 000 000</a:t>
            </a:r>
          </a:p>
        </p:txBody>
      </p:sp>
      <p:sp>
        <p:nvSpPr>
          <p:cNvPr id="72" name="Text Placeholder 30"/>
          <p:cNvSpPr>
            <a:spLocks noGrp="1"/>
          </p:cNvSpPr>
          <p:nvPr>
            <p:ph type="body" sz="quarter" idx="62" hasCustomPrompt="1"/>
          </p:nvPr>
        </p:nvSpPr>
        <p:spPr>
          <a:xfrm>
            <a:off x="4594527" y="6010888"/>
            <a:ext cx="1729316" cy="191591"/>
          </a:xfrm>
        </p:spPr>
        <p:txBody>
          <a:bodyPr lIns="0" tIns="0"/>
          <a:lstStyle>
            <a:lvl1pPr marL="0" indent="0">
              <a:buNone/>
              <a:defRPr sz="700" cap="none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 cap="none" baseline="0"/>
              <a:t>name.here@brodies.com</a:t>
            </a:r>
            <a:endParaRPr lang="en-GB"/>
          </a:p>
        </p:txBody>
      </p:sp>
      <p:sp>
        <p:nvSpPr>
          <p:cNvPr id="73" name="Text Placeholder 30"/>
          <p:cNvSpPr>
            <a:spLocks noGrp="1"/>
          </p:cNvSpPr>
          <p:nvPr>
            <p:ph type="body" sz="quarter" idx="63" hasCustomPrompt="1"/>
          </p:nvPr>
        </p:nvSpPr>
        <p:spPr>
          <a:xfrm>
            <a:off x="6591005" y="5224170"/>
            <a:ext cx="1729316" cy="191591"/>
          </a:xfrm>
        </p:spPr>
        <p:txBody>
          <a:bodyPr lIns="0" tIns="0"/>
          <a:lstStyle>
            <a:lvl1pPr marL="0" indent="0">
              <a:buNone/>
              <a:defRPr sz="800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Insert name</a:t>
            </a:r>
          </a:p>
        </p:txBody>
      </p:sp>
      <p:sp>
        <p:nvSpPr>
          <p:cNvPr id="74" name="Text Placeholder 30"/>
          <p:cNvSpPr>
            <a:spLocks noGrp="1"/>
          </p:cNvSpPr>
          <p:nvPr>
            <p:ph type="body" sz="quarter" idx="64" hasCustomPrompt="1"/>
          </p:nvPr>
        </p:nvSpPr>
        <p:spPr>
          <a:xfrm>
            <a:off x="6591005" y="5423252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>
                <a:solidFill>
                  <a:srgbClr val="009DA5"/>
                </a:solidFill>
              </a:defRPr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insert job title</a:t>
            </a:r>
          </a:p>
        </p:txBody>
      </p:sp>
      <p:sp>
        <p:nvSpPr>
          <p:cNvPr id="75" name="Text Placeholder 30"/>
          <p:cNvSpPr>
            <a:spLocks noGrp="1"/>
          </p:cNvSpPr>
          <p:nvPr>
            <p:ph type="body" sz="quarter" idx="65" hasCustomPrompt="1"/>
          </p:nvPr>
        </p:nvSpPr>
        <p:spPr>
          <a:xfrm>
            <a:off x="6591005" y="5622335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+44 (0) 000 0000</a:t>
            </a:r>
          </a:p>
        </p:txBody>
      </p:sp>
      <p:sp>
        <p:nvSpPr>
          <p:cNvPr id="76" name="Text Placeholder 30"/>
          <p:cNvSpPr>
            <a:spLocks noGrp="1"/>
          </p:cNvSpPr>
          <p:nvPr>
            <p:ph type="body" sz="quarter" idx="66" hasCustomPrompt="1"/>
          </p:nvPr>
        </p:nvSpPr>
        <p:spPr>
          <a:xfrm>
            <a:off x="6591005" y="5821418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+44 (0) 0000 000 000</a:t>
            </a:r>
          </a:p>
        </p:txBody>
      </p:sp>
      <p:sp>
        <p:nvSpPr>
          <p:cNvPr id="77" name="Text Placeholder 30"/>
          <p:cNvSpPr>
            <a:spLocks noGrp="1"/>
          </p:cNvSpPr>
          <p:nvPr>
            <p:ph type="body" sz="quarter" idx="67" hasCustomPrompt="1"/>
          </p:nvPr>
        </p:nvSpPr>
        <p:spPr>
          <a:xfrm>
            <a:off x="6591005" y="6020503"/>
            <a:ext cx="1729316" cy="191591"/>
          </a:xfrm>
        </p:spPr>
        <p:txBody>
          <a:bodyPr lIns="0" tIns="0"/>
          <a:lstStyle>
            <a:lvl1pPr marL="0" indent="0">
              <a:buNone/>
              <a:defRPr sz="700" cap="none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 cap="none" baseline="0"/>
              <a:t>name.here@brodies.com</a:t>
            </a:r>
            <a:endParaRPr lang="en-GB"/>
          </a:p>
        </p:txBody>
      </p:sp>
      <p:sp>
        <p:nvSpPr>
          <p:cNvPr id="78" name="Text Placeholder 30"/>
          <p:cNvSpPr>
            <a:spLocks noGrp="1"/>
          </p:cNvSpPr>
          <p:nvPr>
            <p:ph type="body" sz="quarter" idx="68" hasCustomPrompt="1"/>
          </p:nvPr>
        </p:nvSpPr>
        <p:spPr>
          <a:xfrm>
            <a:off x="8592707" y="5224956"/>
            <a:ext cx="1729316" cy="191591"/>
          </a:xfrm>
        </p:spPr>
        <p:txBody>
          <a:bodyPr lIns="0" tIns="0"/>
          <a:lstStyle>
            <a:lvl1pPr marL="0" indent="0">
              <a:buNone/>
              <a:defRPr sz="800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Insert name</a:t>
            </a:r>
          </a:p>
        </p:txBody>
      </p:sp>
      <p:sp>
        <p:nvSpPr>
          <p:cNvPr id="79" name="Text Placeholder 30"/>
          <p:cNvSpPr>
            <a:spLocks noGrp="1"/>
          </p:cNvSpPr>
          <p:nvPr>
            <p:ph type="body" sz="quarter" idx="69" hasCustomPrompt="1"/>
          </p:nvPr>
        </p:nvSpPr>
        <p:spPr>
          <a:xfrm>
            <a:off x="8592707" y="5424039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>
                <a:solidFill>
                  <a:srgbClr val="009DA5"/>
                </a:solidFill>
              </a:defRPr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insert job title</a:t>
            </a:r>
          </a:p>
        </p:txBody>
      </p:sp>
      <p:sp>
        <p:nvSpPr>
          <p:cNvPr id="80" name="Text Placeholder 30"/>
          <p:cNvSpPr>
            <a:spLocks noGrp="1"/>
          </p:cNvSpPr>
          <p:nvPr>
            <p:ph type="body" sz="quarter" idx="70" hasCustomPrompt="1"/>
          </p:nvPr>
        </p:nvSpPr>
        <p:spPr>
          <a:xfrm>
            <a:off x="8592707" y="5623122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+44 (0) 000 0000</a:t>
            </a:r>
          </a:p>
        </p:txBody>
      </p:sp>
      <p:sp>
        <p:nvSpPr>
          <p:cNvPr id="81" name="Text Placeholder 30"/>
          <p:cNvSpPr>
            <a:spLocks noGrp="1"/>
          </p:cNvSpPr>
          <p:nvPr>
            <p:ph type="body" sz="quarter" idx="71" hasCustomPrompt="1"/>
          </p:nvPr>
        </p:nvSpPr>
        <p:spPr>
          <a:xfrm>
            <a:off x="8592707" y="5822204"/>
            <a:ext cx="1729316" cy="191591"/>
          </a:xfrm>
        </p:spPr>
        <p:txBody>
          <a:bodyPr lIns="0" tIns="0"/>
          <a:lstStyle>
            <a:lvl1pPr marL="0" indent="0">
              <a:buNone/>
              <a:defRPr sz="700" cap="all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/>
              <a:t>+44 (0) 0000 000 000</a:t>
            </a:r>
          </a:p>
        </p:txBody>
      </p:sp>
      <p:sp>
        <p:nvSpPr>
          <p:cNvPr id="82" name="Text Placeholder 30"/>
          <p:cNvSpPr>
            <a:spLocks noGrp="1"/>
          </p:cNvSpPr>
          <p:nvPr>
            <p:ph type="body" sz="quarter" idx="72" hasCustomPrompt="1"/>
          </p:nvPr>
        </p:nvSpPr>
        <p:spPr>
          <a:xfrm>
            <a:off x="8592707" y="6021290"/>
            <a:ext cx="1729316" cy="191591"/>
          </a:xfrm>
        </p:spPr>
        <p:txBody>
          <a:bodyPr lIns="0" tIns="0"/>
          <a:lstStyle>
            <a:lvl1pPr marL="0" indent="0">
              <a:buNone/>
              <a:defRPr sz="700" cap="none" baseline="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GB" cap="none" baseline="0"/>
              <a:t>name.here@brodies.com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1829731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ble Placeholder 6"/>
          <p:cNvSpPr>
            <a:spLocks noGrp="1"/>
          </p:cNvSpPr>
          <p:nvPr>
            <p:ph type="tbl" sz="quarter" idx="15" hasCustomPrompt="1"/>
          </p:nvPr>
        </p:nvSpPr>
        <p:spPr>
          <a:xfrm>
            <a:off x="527051" y="1508788"/>
            <a:ext cx="11387667" cy="4597797"/>
          </a:xfrm>
        </p:spPr>
        <p:txBody>
          <a:bodyPr/>
          <a:lstStyle>
            <a:lvl1pPr>
              <a:defRPr sz="1600"/>
            </a:lvl1pPr>
          </a:lstStyle>
          <a:p>
            <a:r>
              <a:rPr lang="en-GB"/>
              <a:t>Click to insert table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1433" y="165100"/>
            <a:ext cx="7666348" cy="576064"/>
          </a:xfrm>
        </p:spPr>
        <p:txBody>
          <a:bodyPr bIns="0"/>
          <a:lstStyle>
            <a:lvl1pPr>
              <a:defRPr sz="2400" b="0" cap="all" baseline="0">
                <a:latin typeface="+mn-lt"/>
              </a:defRPr>
            </a:lvl1pPr>
          </a:lstStyle>
          <a:p>
            <a:r>
              <a:rPr lang="en-US"/>
              <a:t>Click to edit table title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072331" y="6356352"/>
            <a:ext cx="2844800" cy="365125"/>
          </a:xfrm>
        </p:spPr>
        <p:txBody>
          <a:bodyPr/>
          <a:lstStyle>
            <a:lvl1pPr>
              <a:defRPr sz="800" b="0"/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271600" y="744036"/>
            <a:ext cx="7666681" cy="384043"/>
          </a:xfrm>
        </p:spPr>
        <p:txBody>
          <a:bodyPr tIns="0"/>
          <a:lstStyle>
            <a:lvl1pPr marL="0" indent="0">
              <a:buNone/>
              <a:defRPr sz="1800" b="0">
                <a:solidFill>
                  <a:srgbClr val="009DA5"/>
                </a:solidFill>
              </a:defRPr>
            </a:lvl1pPr>
          </a:lstStyle>
          <a:p>
            <a:pPr lvl="0"/>
            <a:r>
              <a:rPr lang="en-US"/>
              <a:t>Click to edit table subtitle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835739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LIGHTENED THINKING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" y="0"/>
            <a:ext cx="121906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69587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" y="0"/>
            <a:ext cx="12190647" cy="685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23394" y="1509186"/>
            <a:ext cx="6528825" cy="4415367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“Insert quote here”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8895541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7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" y="0"/>
            <a:ext cx="12190647" cy="685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5231905" y="1221317"/>
            <a:ext cx="6720913" cy="4800600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“Insert quote here”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001864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8C354E3-9D75-4FFC-E818-81AEAADDB4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08A796-FAFB-3746-94B1-3EF84508AF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5063" y="1988637"/>
            <a:ext cx="8411678" cy="2387600"/>
          </a:xfrm>
        </p:spPr>
        <p:txBody>
          <a:bodyPr anchor="b">
            <a:normAutofit/>
          </a:bodyPr>
          <a:lstStyle>
            <a:lvl1pPr algn="l">
              <a:defRPr sz="5000"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58BB51-28EE-F347-923D-EA31DFC48D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5063" y="4468312"/>
            <a:ext cx="8411678" cy="700454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697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1ECC340-5E7C-65DF-6F0C-AD64B3A6D3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6A79515-3192-6842-A3D2-38E6A581A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063" y="345874"/>
            <a:ext cx="8959917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26E55C-BF04-9F45-A365-C590E033B8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063" y="1806374"/>
            <a:ext cx="8959917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041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D06E525-86E5-DE54-4EBF-F790FF92D8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7" y="0"/>
            <a:ext cx="12187066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FE4E7FA-5DBD-CD4E-BFC6-F7D0BFD908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5063" y="1988637"/>
            <a:ext cx="8411678" cy="2387600"/>
          </a:xfrm>
        </p:spPr>
        <p:txBody>
          <a:bodyPr anchor="b">
            <a:normAutofit/>
          </a:bodyPr>
          <a:lstStyle>
            <a:lvl1pPr algn="l">
              <a:defRPr sz="5000"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0C0FD2E-23CB-594F-9F91-17AD12614A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5063" y="4468312"/>
            <a:ext cx="8411678" cy="700454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931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26" Type="http://schemas.openxmlformats.org/officeDocument/2006/relationships/slideLayout" Target="../slideLayouts/slideLayout41.xml"/><Relationship Id="rId39" Type="http://schemas.openxmlformats.org/officeDocument/2006/relationships/slideLayout" Target="../slideLayouts/slideLayout54.xml"/><Relationship Id="rId3" Type="http://schemas.openxmlformats.org/officeDocument/2006/relationships/slideLayout" Target="../slideLayouts/slideLayout18.xml"/><Relationship Id="rId21" Type="http://schemas.openxmlformats.org/officeDocument/2006/relationships/slideLayout" Target="../slideLayouts/slideLayout36.xml"/><Relationship Id="rId34" Type="http://schemas.openxmlformats.org/officeDocument/2006/relationships/slideLayout" Target="../slideLayouts/slideLayout49.xml"/><Relationship Id="rId42" Type="http://schemas.openxmlformats.org/officeDocument/2006/relationships/slideLayout" Target="../slideLayouts/slideLayout57.xml"/><Relationship Id="rId47" Type="http://schemas.openxmlformats.org/officeDocument/2006/relationships/slideLayout" Target="../slideLayouts/slideLayout62.xml"/><Relationship Id="rId50" Type="http://schemas.openxmlformats.org/officeDocument/2006/relationships/slideLayout" Target="../slideLayouts/slideLayout65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5" Type="http://schemas.openxmlformats.org/officeDocument/2006/relationships/slideLayout" Target="../slideLayouts/slideLayout40.xml"/><Relationship Id="rId33" Type="http://schemas.openxmlformats.org/officeDocument/2006/relationships/slideLayout" Target="../slideLayouts/slideLayout48.xml"/><Relationship Id="rId38" Type="http://schemas.openxmlformats.org/officeDocument/2006/relationships/slideLayout" Target="../slideLayouts/slideLayout53.xml"/><Relationship Id="rId46" Type="http://schemas.openxmlformats.org/officeDocument/2006/relationships/slideLayout" Target="../slideLayouts/slideLayout61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29" Type="http://schemas.openxmlformats.org/officeDocument/2006/relationships/slideLayout" Target="../slideLayouts/slideLayout44.xml"/><Relationship Id="rId41" Type="http://schemas.openxmlformats.org/officeDocument/2006/relationships/slideLayout" Target="../slideLayouts/slideLayout56.xml"/><Relationship Id="rId54" Type="http://schemas.openxmlformats.org/officeDocument/2006/relationships/image" Target="../media/image11.png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24" Type="http://schemas.openxmlformats.org/officeDocument/2006/relationships/slideLayout" Target="../slideLayouts/slideLayout39.xml"/><Relationship Id="rId32" Type="http://schemas.openxmlformats.org/officeDocument/2006/relationships/slideLayout" Target="../slideLayouts/slideLayout47.xml"/><Relationship Id="rId37" Type="http://schemas.openxmlformats.org/officeDocument/2006/relationships/slideLayout" Target="../slideLayouts/slideLayout52.xml"/><Relationship Id="rId40" Type="http://schemas.openxmlformats.org/officeDocument/2006/relationships/slideLayout" Target="../slideLayouts/slideLayout55.xml"/><Relationship Id="rId45" Type="http://schemas.openxmlformats.org/officeDocument/2006/relationships/slideLayout" Target="../slideLayouts/slideLayout60.xml"/><Relationship Id="rId53" Type="http://schemas.openxmlformats.org/officeDocument/2006/relationships/theme" Target="../theme/theme2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openxmlformats.org/officeDocument/2006/relationships/slideLayout" Target="../slideLayouts/slideLayout38.xml"/><Relationship Id="rId28" Type="http://schemas.openxmlformats.org/officeDocument/2006/relationships/slideLayout" Target="../slideLayouts/slideLayout43.xml"/><Relationship Id="rId36" Type="http://schemas.openxmlformats.org/officeDocument/2006/relationships/slideLayout" Target="../slideLayouts/slideLayout51.xml"/><Relationship Id="rId49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31" Type="http://schemas.openxmlformats.org/officeDocument/2006/relationships/slideLayout" Target="../slideLayouts/slideLayout46.xml"/><Relationship Id="rId44" Type="http://schemas.openxmlformats.org/officeDocument/2006/relationships/slideLayout" Target="../slideLayouts/slideLayout59.xml"/><Relationship Id="rId52" Type="http://schemas.openxmlformats.org/officeDocument/2006/relationships/slideLayout" Target="../slideLayouts/slideLayout67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slideLayout" Target="../slideLayouts/slideLayout37.xml"/><Relationship Id="rId27" Type="http://schemas.openxmlformats.org/officeDocument/2006/relationships/slideLayout" Target="../slideLayouts/slideLayout42.xml"/><Relationship Id="rId30" Type="http://schemas.openxmlformats.org/officeDocument/2006/relationships/slideLayout" Target="../slideLayouts/slideLayout45.xml"/><Relationship Id="rId35" Type="http://schemas.openxmlformats.org/officeDocument/2006/relationships/slideLayout" Target="../slideLayouts/slideLayout50.xml"/><Relationship Id="rId43" Type="http://schemas.openxmlformats.org/officeDocument/2006/relationships/slideLayout" Target="../slideLayouts/slideLayout58.xml"/><Relationship Id="rId48" Type="http://schemas.openxmlformats.org/officeDocument/2006/relationships/slideLayout" Target="../slideLayouts/slideLayout63.xml"/><Relationship Id="rId8" Type="http://schemas.openxmlformats.org/officeDocument/2006/relationships/slideLayout" Target="../slideLayouts/slideLayout23.xml"/><Relationship Id="rId51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AB67FFF-59C6-2B46-B44A-AF5FED039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3CE7DC-918D-D54E-B43E-5265AFD13D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052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49" r:id="rId7"/>
    <p:sldLayoutId id="2147483650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57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>
              <a:lumMod val="90000"/>
              <a:lumOff val="1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600" kern="1200">
          <a:solidFill>
            <a:schemeClr val="tx2">
              <a:lumMod val="90000"/>
              <a:lumOff val="1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>
              <a:lumMod val="90000"/>
              <a:lumOff val="1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2">
              <a:lumMod val="90000"/>
              <a:lumOff val="1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90000"/>
              <a:lumOff val="1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" y="0"/>
            <a:ext cx="12186584" cy="6858000"/>
          </a:xfrm>
          <a:prstGeom prst="rect">
            <a:avLst/>
          </a:prstGeom>
        </p:spPr>
      </p:pic>
      <p:sp>
        <p:nvSpPr>
          <p:cNvPr id="3080" name="Title Placeholder 1"/>
          <p:cNvSpPr>
            <a:spLocks noGrp="1"/>
          </p:cNvSpPr>
          <p:nvPr>
            <p:ph type="title"/>
          </p:nvPr>
        </p:nvSpPr>
        <p:spPr bwMode="auto">
          <a:xfrm>
            <a:off x="4175788" y="133480"/>
            <a:ext cx="7776864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08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27382" y="1412777"/>
            <a:ext cx="11425271" cy="4800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9078384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>
                <a:solidFill>
                  <a:schemeClr val="tx2"/>
                </a:solidFill>
              </a:defRPr>
            </a:lvl1pPr>
          </a:lstStyle>
          <a:p>
            <a:fld id="{0762FD82-58DC-4271-9F78-F7F5153B5E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056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01" r:id="rId29"/>
    <p:sldLayoutId id="2147483702" r:id="rId30"/>
    <p:sldLayoutId id="2147483703" r:id="rId31"/>
    <p:sldLayoutId id="2147483704" r:id="rId32"/>
    <p:sldLayoutId id="2147483705" r:id="rId33"/>
    <p:sldLayoutId id="2147483706" r:id="rId34"/>
    <p:sldLayoutId id="2147483707" r:id="rId35"/>
    <p:sldLayoutId id="2147483708" r:id="rId36"/>
    <p:sldLayoutId id="2147483709" r:id="rId37"/>
    <p:sldLayoutId id="2147483710" r:id="rId38"/>
    <p:sldLayoutId id="2147483711" r:id="rId39"/>
    <p:sldLayoutId id="2147483712" r:id="rId40"/>
    <p:sldLayoutId id="2147483713" r:id="rId41"/>
    <p:sldLayoutId id="2147483714" r:id="rId42"/>
    <p:sldLayoutId id="2147483715" r:id="rId43"/>
    <p:sldLayoutId id="2147483716" r:id="rId44"/>
    <p:sldLayoutId id="2147483717" r:id="rId45"/>
    <p:sldLayoutId id="2147483718" r:id="rId46"/>
    <p:sldLayoutId id="2147483719" r:id="rId47"/>
    <p:sldLayoutId id="2147483720" r:id="rId48"/>
    <p:sldLayoutId id="2147483721" r:id="rId49"/>
    <p:sldLayoutId id="2147483722" r:id="rId50"/>
    <p:sldLayoutId id="2147483723" r:id="rId51"/>
    <p:sldLayoutId id="2147483724" r:id="rId52"/>
  </p:sldLayoutIdLst>
  <p:transition/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cap="all" baseline="0">
          <a:solidFill>
            <a:srgbClr val="686869"/>
          </a:solidFill>
          <a:latin typeface="+mn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162B48"/>
          </a:solidFill>
          <a:latin typeface="Times New Roman" pitchFamily="18" charset="0"/>
          <a:cs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162B48"/>
          </a:solidFill>
          <a:latin typeface="Times New Roman" pitchFamily="18" charset="0"/>
          <a:cs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162B48"/>
          </a:solidFill>
          <a:latin typeface="Times New Roman" pitchFamily="18" charset="0"/>
          <a:cs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162B48"/>
          </a:solidFill>
          <a:latin typeface="Times New Roman" pitchFamily="18" charset="0"/>
          <a:cs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162B48"/>
          </a:solidFill>
          <a:latin typeface="Times New Roman" pitchFamily="18" charset="0"/>
          <a:cs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162B48"/>
          </a:solidFill>
          <a:latin typeface="Times New Roman" pitchFamily="18" charset="0"/>
          <a:cs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162B48"/>
          </a:solidFill>
          <a:latin typeface="Times New Roman" pitchFamily="18" charset="0"/>
          <a:cs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162B48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9DA5"/>
        </a:buClr>
        <a:buFont typeface="Arial" panose="020B0604020202020204" pitchFamily="34" charset="0"/>
        <a:buChar char="•"/>
        <a:defRPr sz="1800">
          <a:solidFill>
            <a:srgbClr val="68686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DA5"/>
        </a:buClr>
        <a:buFont typeface="Arial" panose="020B0604020202020204" pitchFamily="34" charset="0"/>
        <a:buChar char="•"/>
        <a:defRPr sz="1600">
          <a:solidFill>
            <a:srgbClr val="686869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9DA5"/>
        </a:buClr>
        <a:buFont typeface="Arial" panose="020B0604020202020204" pitchFamily="34" charset="0"/>
        <a:buChar char="–"/>
        <a:defRPr sz="1600">
          <a:solidFill>
            <a:srgbClr val="686869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9DA5"/>
        </a:buClr>
        <a:buFont typeface="Arial"/>
        <a:buChar char="–"/>
        <a:defRPr sz="1600">
          <a:solidFill>
            <a:srgbClr val="686869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/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/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/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/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/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0033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1B3B1-8D5B-F102-2272-12D0A032EE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What do senior execs need to know and do about Cyber Security 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1458365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97A2BC4-B9D2-39C2-BAC9-ADB5C253DF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5063" y="3231471"/>
            <a:ext cx="8411678" cy="1144765"/>
          </a:xfrm>
        </p:spPr>
        <p:txBody>
          <a:bodyPr>
            <a:normAutofit fontScale="90000"/>
          </a:bodyPr>
          <a:lstStyle/>
          <a:p>
            <a:r>
              <a:rPr lang="en-US" dirty="0"/>
              <a:t>2025 according to Gartner was the year of wicked messes – as far as Cyber is concerned.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5913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BE198-7785-6760-D536-0AF0991B12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What can senior execs do to make 2026 less messier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8161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9EFE5-0440-75F4-6422-16B0282F5E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5063" y="1988636"/>
            <a:ext cx="8411678" cy="4154711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1. Understand your most critical assets </a:t>
            </a:r>
            <a:br>
              <a:rPr lang="en-US" sz="2800" dirty="0"/>
            </a:br>
            <a:r>
              <a:rPr lang="en-US" sz="2800" dirty="0"/>
              <a:t>2. Strengthen your supply chain security </a:t>
            </a:r>
            <a:br>
              <a:rPr lang="en-US" sz="2800" dirty="0"/>
            </a:br>
            <a:r>
              <a:rPr lang="en-US" sz="2800" dirty="0"/>
              <a:t>3. Anticipate and plan for disruption and destruction – not just data theft – IR plans and testing</a:t>
            </a:r>
            <a:br>
              <a:rPr lang="en-US" sz="2800" dirty="0"/>
            </a:br>
            <a:r>
              <a:rPr lang="en-US" sz="2800" dirty="0"/>
              <a:t>4. Gain visibility through event logging and threat detection and Intel sharing </a:t>
            </a:r>
            <a:br>
              <a:rPr lang="en-US" sz="2800" dirty="0"/>
            </a:br>
            <a:r>
              <a:rPr lang="en-US" sz="2800" dirty="0"/>
              <a:t>5. Close the gaps – by outdated technology</a:t>
            </a:r>
            <a:br>
              <a:rPr lang="en-US" sz="2800" dirty="0"/>
            </a:br>
            <a:r>
              <a:rPr lang="en-US" sz="2800" dirty="0"/>
              <a:t>6. Board accountability – how much risk are you willing to carry. </a:t>
            </a:r>
            <a:br>
              <a:rPr lang="en-US" sz="2800" dirty="0"/>
            </a:br>
            <a:r>
              <a:rPr lang="en-US" sz="2800" dirty="0"/>
              <a:t>7. Board Training – Aberdeen 12</a:t>
            </a:r>
            <a:r>
              <a:rPr lang="en-US" sz="2800" baseline="30000" dirty="0"/>
              <a:t>th</a:t>
            </a:r>
            <a:r>
              <a:rPr lang="en-US" sz="2800" dirty="0"/>
              <a:t> of March</a:t>
            </a:r>
            <a:br>
              <a:rPr lang="en-US" sz="2800" dirty="0"/>
            </a:br>
            <a:r>
              <a:rPr lang="en-US" sz="2800" dirty="0"/>
              <a:t>8. Staff Training – intro to cyber security – next week online for Cyber Scotland week </a:t>
            </a:r>
            <a:br>
              <a:rPr lang="en-US" sz="2800" dirty="0"/>
            </a:br>
            <a:r>
              <a:rPr lang="en-US" sz="2800" dirty="0"/>
              <a:t>9. Positive Cyber Culture. 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/>
            </a:b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41638183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BRC">
      <a:dk1>
        <a:srgbClr val="050423"/>
      </a:dk1>
      <a:lt1>
        <a:srgbClr val="FFFFFF"/>
      </a:lt1>
      <a:dk2>
        <a:srgbClr val="050323"/>
      </a:dk2>
      <a:lt2>
        <a:srgbClr val="FCF9FF"/>
      </a:lt2>
      <a:accent1>
        <a:srgbClr val="017CFE"/>
      </a:accent1>
      <a:accent2>
        <a:srgbClr val="49D701"/>
      </a:accent2>
      <a:accent3>
        <a:srgbClr val="FFCD00"/>
      </a:accent3>
      <a:accent4>
        <a:srgbClr val="FE5E03"/>
      </a:accent4>
      <a:accent5>
        <a:srgbClr val="017CFF"/>
      </a:accent5>
      <a:accent6>
        <a:srgbClr val="4BD500"/>
      </a:accent6>
      <a:hlink>
        <a:srgbClr val="017CFD"/>
      </a:hlink>
      <a:folHlink>
        <a:srgbClr val="040423"/>
      </a:folHlink>
    </a:clrScheme>
    <a:fontScheme name="Tw Cen MT">
      <a:maj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nk">
  <a:themeElements>
    <a:clrScheme name="NEW BRAND COLOURS">
      <a:dk1>
        <a:srgbClr val="54565A"/>
      </a:dk1>
      <a:lt1>
        <a:srgbClr val="FFFFFF"/>
      </a:lt1>
      <a:dk2>
        <a:srgbClr val="54565A"/>
      </a:dk2>
      <a:lt2>
        <a:srgbClr val="FFFFFF"/>
      </a:lt2>
      <a:accent1>
        <a:srgbClr val="43B6A3"/>
      </a:accent1>
      <a:accent2>
        <a:srgbClr val="5FB5DE"/>
      </a:accent2>
      <a:accent3>
        <a:srgbClr val="C93688"/>
      </a:accent3>
      <a:accent4>
        <a:srgbClr val="6F3784"/>
      </a:accent4>
      <a:accent5>
        <a:srgbClr val="DFB046"/>
      </a:accent5>
      <a:accent6>
        <a:srgbClr val="598945"/>
      </a:accent6>
      <a:hlink>
        <a:srgbClr val="43B6A3"/>
      </a:hlink>
      <a:folHlink>
        <a:srgbClr val="6F3784"/>
      </a:folHlink>
    </a:clrScheme>
    <a:fontScheme name="Front page">
      <a:majorFont>
        <a:latin typeface="Times New Roman"/>
        <a:ea typeface="Times New Roman"/>
        <a:cs typeface="Times New Roman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ront pag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rodies_New_Presentation_Template_Standard_NEW_ADDITION.pptx  -  Read-Only" id="{7000ECED-B8D5-46F0-84F0-BFE798E94E7F}" vid="{49EA8572-42A2-4E6A-BAE7-DE5E10E0BE7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</TotalTime>
  <Words>152</Words>
  <Application>Microsoft Office PowerPoint</Application>
  <PresentationFormat>Widescreen</PresentationFormat>
  <Paragraphs>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Times New Roman</vt:lpstr>
      <vt:lpstr>Tw Cen MT</vt:lpstr>
      <vt:lpstr>Office Theme</vt:lpstr>
      <vt:lpstr>Blank</vt:lpstr>
      <vt:lpstr>PowerPoint Presentation</vt:lpstr>
      <vt:lpstr>What do senior execs need to know and do about Cyber Security </vt:lpstr>
      <vt:lpstr>2025 according to Gartner was the year of wicked messes – as far as Cyber is concerned. </vt:lpstr>
      <vt:lpstr>What can senior execs do to make 2026 less messier </vt:lpstr>
      <vt:lpstr>1. Understand your most critical assets  2. Strengthen your supply chain security  3. Anticipate and plan for disruption and destruction – not just data theft – IR plans and testing 4. Gain visibility through event logging and threat detection and Intel sharing  5. Close the gaps – by outdated technology 6. Board accountability – how much risk are you willing to carry.  7. Board Training – Aberdeen 12th of March 8. Staff Training – intro to cyber security – next week online for Cyber Scotland week  9. Positive Cyber Culture. 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Jude McCorry</cp:lastModifiedBy>
  <cp:revision>19</cp:revision>
  <dcterms:created xsi:type="dcterms:W3CDTF">2024-08-13T13:45:41Z</dcterms:created>
  <dcterms:modified xsi:type="dcterms:W3CDTF">2026-02-16T12:42:14Z</dcterms:modified>
</cp:coreProperties>
</file>