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20.xml" ContentType="application/vnd.openxmlformats-officedocument.presentationml.slide+xml"/>
  <Override PartName="/ppt/authors.xml" ContentType="application/vnd.ms-powerpoint.authors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4.xml" ContentType="application/vnd.openxmlformats-officedocument.presentationml.notes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145707920" r:id="rId2"/>
    <p:sldId id="2145707906" r:id="rId3"/>
    <p:sldId id="2145707912" r:id="rId4"/>
    <p:sldId id="2145707913" r:id="rId5"/>
    <p:sldId id="331" r:id="rId6"/>
    <p:sldId id="2145707910" r:id="rId7"/>
    <p:sldId id="258" r:id="rId8"/>
    <p:sldId id="325" r:id="rId9"/>
    <p:sldId id="2145707914" r:id="rId10"/>
    <p:sldId id="2145707909" r:id="rId11"/>
    <p:sldId id="259" r:id="rId12"/>
    <p:sldId id="260" r:id="rId13"/>
    <p:sldId id="2145707911" r:id="rId14"/>
    <p:sldId id="269" r:id="rId15"/>
    <p:sldId id="266" r:id="rId16"/>
    <p:sldId id="267" r:id="rId17"/>
    <p:sldId id="268" r:id="rId18"/>
    <p:sldId id="2145707916" r:id="rId19"/>
    <p:sldId id="2145707919" r:id="rId20"/>
    <p:sldId id="2145707923" r:id="rId21"/>
    <p:sldId id="328" r:id="rId22"/>
    <p:sldId id="2145707922" r:id="rId23"/>
    <p:sldId id="261" r:id="rId24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6C01B3-9D6D-E8AE-100A-DC369716FEB2}" name="John Whiting" initials="JW" userId="S::john.whiting@isms.online::1dabe598-ad78-4cdd-bd9f-9ea839a710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D3FC53-B807-DEAD-3660-C18DED0D673F}" v="8" dt="2026-02-16T09:10:02.620"/>
    <p1510:client id="{9D33BB32-D0FD-4A1E-86F0-0F589CF816BD}" v="1" dt="2026-02-16T08:52:12.9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by Cane" userId="S::toby.cane@isms.online::01e284ae-8c88-4d49-ae14-f559038c3459" providerId="AD" clId="Web-{9D33BB32-D0FD-4A1E-86F0-0F589CF816BD}"/>
    <pc:docChg chg="sldOrd">
      <pc:chgData name="Toby Cane" userId="S::toby.cane@isms.online::01e284ae-8c88-4d49-ae14-f559038c3459" providerId="AD" clId="Web-{9D33BB32-D0FD-4A1E-86F0-0F589CF816BD}" dt="2026-02-16T08:52:12.947" v="0"/>
      <pc:docMkLst>
        <pc:docMk/>
      </pc:docMkLst>
      <pc:sldChg chg="ord">
        <pc:chgData name="Toby Cane" userId="S::toby.cane@isms.online::01e284ae-8c88-4d49-ae14-f559038c3459" providerId="AD" clId="Web-{9D33BB32-D0FD-4A1E-86F0-0F589CF816BD}" dt="2026-02-16T08:52:12.947" v="0"/>
        <pc:sldMkLst>
          <pc:docMk/>
          <pc:sldMk cId="3487651731" sldId="328"/>
        </pc:sldMkLst>
      </pc:sldChg>
    </pc:docChg>
  </pc:docChgLst>
  <pc:docChgLst>
    <pc:chgData name="John Whiting" userId="S::john.whiting@isms.online::1dabe598-ad78-4cdd-bd9f-9ea839a71084" providerId="AD" clId="Web-{3FA2FEF1-1C31-6229-2DC5-92F40B2FAA6A}"/>
    <pc:docChg chg="addSld delSld modSld sldOrd">
      <pc:chgData name="John Whiting" userId="S::john.whiting@isms.online::1dabe598-ad78-4cdd-bd9f-9ea839a71084" providerId="AD" clId="Web-{3FA2FEF1-1C31-6229-2DC5-92F40B2FAA6A}" dt="2026-02-02T09:32:09.296" v="148"/>
      <pc:docMkLst>
        <pc:docMk/>
      </pc:docMkLst>
      <pc:sldChg chg="add">
        <pc:chgData name="John Whiting" userId="S::john.whiting@isms.online::1dabe598-ad78-4cdd-bd9f-9ea839a71084" providerId="AD" clId="Web-{3FA2FEF1-1C31-6229-2DC5-92F40B2FAA6A}" dt="2026-01-29T13:40:56.224" v="0"/>
        <pc:sldMkLst>
          <pc:docMk/>
          <pc:sldMk cId="3440177104" sldId="258"/>
        </pc:sldMkLst>
      </pc:sldChg>
      <pc:sldChg chg="add">
        <pc:chgData name="John Whiting" userId="S::john.whiting@isms.online::1dabe598-ad78-4cdd-bd9f-9ea839a71084" providerId="AD" clId="Web-{3FA2FEF1-1C31-6229-2DC5-92F40B2FAA6A}" dt="2026-01-29T13:40:56.458" v="1"/>
        <pc:sldMkLst>
          <pc:docMk/>
          <pc:sldMk cId="1673892688" sldId="259"/>
        </pc:sldMkLst>
      </pc:sldChg>
      <pc:sldChg chg="add">
        <pc:chgData name="John Whiting" userId="S::john.whiting@isms.online::1dabe598-ad78-4cdd-bd9f-9ea839a71084" providerId="AD" clId="Web-{3FA2FEF1-1C31-6229-2DC5-92F40B2FAA6A}" dt="2026-01-29T13:40:56.708" v="2"/>
        <pc:sldMkLst>
          <pc:docMk/>
          <pc:sldMk cId="1509847330" sldId="260"/>
        </pc:sldMkLst>
      </pc:sldChg>
      <pc:sldChg chg="addSp delSp modSp new">
        <pc:chgData name="John Whiting" userId="S::john.whiting@isms.online::1dabe598-ad78-4cdd-bd9f-9ea839a71084" providerId="AD" clId="Web-{3FA2FEF1-1C31-6229-2DC5-92F40B2FAA6A}" dt="2026-01-30T11:49:49.355" v="122"/>
        <pc:sldMkLst>
          <pc:docMk/>
          <pc:sldMk cId="3806033148" sldId="261"/>
        </pc:sldMkLst>
      </pc:sldChg>
      <pc:sldChg chg="addSp delSp modSp new ord">
        <pc:chgData name="John Whiting" userId="S::john.whiting@isms.online::1dabe598-ad78-4cdd-bd9f-9ea839a71084" providerId="AD" clId="Web-{3FA2FEF1-1C31-6229-2DC5-92F40B2FAA6A}" dt="2026-01-30T11:48:37.417" v="116"/>
        <pc:sldMkLst>
          <pc:docMk/>
          <pc:sldMk cId="1696418648" sldId="266"/>
        </pc:sldMkLst>
      </pc:sldChg>
      <pc:sldChg chg="addSp delSp modSp new">
        <pc:chgData name="John Whiting" userId="S::john.whiting@isms.online::1dabe598-ad78-4cdd-bd9f-9ea839a71084" providerId="AD" clId="Web-{3FA2FEF1-1C31-6229-2DC5-92F40B2FAA6A}" dt="2026-01-30T11:48:55.657" v="118"/>
        <pc:sldMkLst>
          <pc:docMk/>
          <pc:sldMk cId="491303474" sldId="267"/>
        </pc:sldMkLst>
      </pc:sldChg>
      <pc:sldChg chg="addSp delSp modSp new">
        <pc:chgData name="John Whiting" userId="S::john.whiting@isms.online::1dabe598-ad78-4cdd-bd9f-9ea839a71084" providerId="AD" clId="Web-{3FA2FEF1-1C31-6229-2DC5-92F40B2FAA6A}" dt="2026-01-30T11:49:26.211" v="120"/>
        <pc:sldMkLst>
          <pc:docMk/>
          <pc:sldMk cId="3020970691" sldId="268"/>
        </pc:sldMkLst>
      </pc:sldChg>
      <pc:sldChg chg="addSp delSp modSp new">
        <pc:chgData name="John Whiting" userId="S::john.whiting@isms.online::1dabe598-ad78-4cdd-bd9f-9ea839a71084" providerId="AD" clId="Web-{3FA2FEF1-1C31-6229-2DC5-92F40B2FAA6A}" dt="2026-01-30T11:54:29.468" v="124"/>
        <pc:sldMkLst>
          <pc:docMk/>
          <pc:sldMk cId="2953407255" sldId="269"/>
        </pc:sldMkLst>
      </pc:sldChg>
      <pc:sldChg chg="add">
        <pc:chgData name="John Whiting" userId="S::john.whiting@isms.online::1dabe598-ad78-4cdd-bd9f-9ea839a71084" providerId="AD" clId="Web-{3FA2FEF1-1C31-6229-2DC5-92F40B2FAA6A}" dt="2026-01-30T15:19:06.055" v="127"/>
        <pc:sldMkLst>
          <pc:docMk/>
          <pc:sldMk cId="1558559692" sldId="325"/>
        </pc:sldMkLst>
      </pc:sldChg>
      <pc:sldChg chg="add ord">
        <pc:chgData name="John Whiting" userId="S::john.whiting@isms.online::1dabe598-ad78-4cdd-bd9f-9ea839a71084" providerId="AD" clId="Web-{3FA2FEF1-1C31-6229-2DC5-92F40B2FAA6A}" dt="2026-02-02T09:28:50.086" v="145"/>
        <pc:sldMkLst>
          <pc:docMk/>
          <pc:sldMk cId="3487651731" sldId="328"/>
        </pc:sldMkLst>
      </pc:sldChg>
      <pc:sldChg chg="add ord">
        <pc:chgData name="John Whiting" userId="S::john.whiting@isms.online::1dabe598-ad78-4cdd-bd9f-9ea839a71084" providerId="AD" clId="Web-{3FA2FEF1-1C31-6229-2DC5-92F40B2FAA6A}" dt="2026-02-02T09:29:16.291" v="147"/>
        <pc:sldMkLst>
          <pc:docMk/>
          <pc:sldMk cId="2868620267" sldId="331"/>
        </pc:sldMkLst>
      </pc:sldChg>
      <pc:sldChg chg="add">
        <pc:chgData name="John Whiting" userId="S::john.whiting@isms.online::1dabe598-ad78-4cdd-bd9f-9ea839a71084" providerId="AD" clId="Web-{3FA2FEF1-1C31-6229-2DC5-92F40B2FAA6A}" dt="2026-01-30T15:31:35.734" v="131"/>
        <pc:sldMkLst>
          <pc:docMk/>
          <pc:sldMk cId="4248353345" sldId="2145707906"/>
        </pc:sldMkLst>
      </pc:sldChg>
      <pc:sldChg chg="add">
        <pc:chgData name="John Whiting" userId="S::john.whiting@isms.online::1dabe598-ad78-4cdd-bd9f-9ea839a71084" providerId="AD" clId="Web-{3FA2FEF1-1C31-6229-2DC5-92F40B2FAA6A}" dt="2026-01-30T15:19:16.461" v="128"/>
        <pc:sldMkLst>
          <pc:docMk/>
          <pc:sldMk cId="2973632894" sldId="2145707909"/>
        </pc:sldMkLst>
      </pc:sldChg>
      <pc:sldChg chg="add">
        <pc:chgData name="John Whiting" userId="S::john.whiting@isms.online::1dabe598-ad78-4cdd-bd9f-9ea839a71084" providerId="AD" clId="Web-{3FA2FEF1-1C31-6229-2DC5-92F40B2FAA6A}" dt="2026-01-30T15:17:22.582" v="126"/>
        <pc:sldMkLst>
          <pc:docMk/>
          <pc:sldMk cId="1174221069" sldId="2145707910"/>
        </pc:sldMkLst>
      </pc:sldChg>
      <pc:sldChg chg="add">
        <pc:chgData name="John Whiting" userId="S::john.whiting@isms.online::1dabe598-ad78-4cdd-bd9f-9ea839a71084" providerId="AD" clId="Web-{3FA2FEF1-1C31-6229-2DC5-92F40B2FAA6A}" dt="2026-01-30T15:22:59.372" v="129"/>
        <pc:sldMkLst>
          <pc:docMk/>
          <pc:sldMk cId="1952611293" sldId="2145707911"/>
        </pc:sldMkLst>
      </pc:sldChg>
      <pc:sldChg chg="addSp delSp modSp new">
        <pc:chgData name="John Whiting" userId="S::john.whiting@isms.online::1dabe598-ad78-4cdd-bd9f-9ea839a71084" providerId="AD" clId="Web-{3FA2FEF1-1C31-6229-2DC5-92F40B2FAA6A}" dt="2026-01-30T15:42:23.363" v="139"/>
        <pc:sldMkLst>
          <pc:docMk/>
          <pc:sldMk cId="3346152462" sldId="2145707912"/>
        </pc:sldMkLst>
        <pc:picChg chg="add mod">
          <ac:chgData name="John Whiting" userId="S::john.whiting@isms.online::1dabe598-ad78-4cdd-bd9f-9ea839a71084" providerId="AD" clId="Web-{3FA2FEF1-1C31-6229-2DC5-92F40B2FAA6A}" dt="2026-01-30T15:42:23.363" v="139"/>
          <ac:picMkLst>
            <pc:docMk/>
            <pc:sldMk cId="3346152462" sldId="2145707912"/>
            <ac:picMk id="4" creationId="{5FEFB539-921A-7872-F829-C85AC8859124}"/>
          </ac:picMkLst>
        </pc:picChg>
      </pc:sldChg>
      <pc:sldChg chg="addSp delSp modSp new">
        <pc:chgData name="John Whiting" userId="S::john.whiting@isms.online::1dabe598-ad78-4cdd-bd9f-9ea839a71084" providerId="AD" clId="Web-{3FA2FEF1-1C31-6229-2DC5-92F40B2FAA6A}" dt="2026-01-30T15:45:42.193" v="143"/>
        <pc:sldMkLst>
          <pc:docMk/>
          <pc:sldMk cId="3987384586" sldId="2145707913"/>
        </pc:sldMkLst>
        <pc:picChg chg="add mod">
          <ac:chgData name="John Whiting" userId="S::john.whiting@isms.online::1dabe598-ad78-4cdd-bd9f-9ea839a71084" providerId="AD" clId="Web-{3FA2FEF1-1C31-6229-2DC5-92F40B2FAA6A}" dt="2026-01-30T15:45:42.193" v="143"/>
          <ac:picMkLst>
            <pc:docMk/>
            <pc:sldMk cId="3987384586" sldId="2145707913"/>
            <ac:picMk id="4" creationId="{9F8CFD38-D2B2-2A8D-CDFF-8B85F65D8FD7}"/>
          </ac:picMkLst>
        </pc:picChg>
      </pc:sldChg>
      <pc:sldMasterChg chg="addSldLayout">
        <pc:chgData name="John Whiting" userId="S::john.whiting@isms.online::1dabe598-ad78-4cdd-bd9f-9ea839a71084" providerId="AD" clId="Web-{3FA2FEF1-1C31-6229-2DC5-92F40B2FAA6A}" dt="2026-01-30T15:31:35.515" v="130"/>
        <pc:sldMasterMkLst>
          <pc:docMk/>
          <pc:sldMasterMk cId="2460954070" sldId="2147483660"/>
        </pc:sldMasterMkLst>
        <pc:sldLayoutChg chg="add">
          <pc:chgData name="John Whiting" userId="S::john.whiting@isms.online::1dabe598-ad78-4cdd-bd9f-9ea839a71084" providerId="AD" clId="Web-{3FA2FEF1-1C31-6229-2DC5-92F40B2FAA6A}" dt="2026-01-29T13:40:56.224" v="0"/>
          <pc:sldLayoutMkLst>
            <pc:docMk/>
            <pc:sldMasterMk cId="2460954070" sldId="2147483660"/>
            <pc:sldLayoutMk cId="527482039" sldId="2147483672"/>
          </pc:sldLayoutMkLst>
        </pc:sldLayoutChg>
        <pc:sldLayoutChg chg="add">
          <pc:chgData name="John Whiting" userId="S::john.whiting@isms.online::1dabe598-ad78-4cdd-bd9f-9ea839a71084" providerId="AD" clId="Web-{3FA2FEF1-1C31-6229-2DC5-92F40B2FAA6A}" dt="2026-01-30T15:17:22.582" v="126"/>
          <pc:sldLayoutMkLst>
            <pc:docMk/>
            <pc:sldMasterMk cId="2460954070" sldId="2147483660"/>
            <pc:sldLayoutMk cId="36324455" sldId="2147483673"/>
          </pc:sldLayoutMkLst>
        </pc:sldLayoutChg>
        <pc:sldLayoutChg chg="add">
          <pc:chgData name="John Whiting" userId="S::john.whiting@isms.online::1dabe598-ad78-4cdd-bd9f-9ea839a71084" providerId="AD" clId="Web-{3FA2FEF1-1C31-6229-2DC5-92F40B2FAA6A}" dt="2026-01-30T15:31:35.515" v="130"/>
          <pc:sldLayoutMkLst>
            <pc:docMk/>
            <pc:sldMasterMk cId="2460954070" sldId="2147483660"/>
            <pc:sldLayoutMk cId="2214836274" sldId="2147483675"/>
          </pc:sldLayoutMkLst>
        </pc:sldLayoutChg>
      </pc:sldMasterChg>
    </pc:docChg>
  </pc:docChgLst>
  <pc:docChgLst>
    <pc:chgData name="John Whiting" userId="S::john.whiting@isms.online::1dabe598-ad78-4cdd-bd9f-9ea839a71084" providerId="AD" clId="Web-{4BA123D2-DA88-B5CD-A8C3-0EEEA28C3C64}"/>
    <pc:docChg chg="delSld">
      <pc:chgData name="John Whiting" userId="S::john.whiting@isms.online::1dabe598-ad78-4cdd-bd9f-9ea839a71084" providerId="AD" clId="Web-{4BA123D2-DA88-B5CD-A8C3-0EEEA28C3C64}" dt="2026-02-12T13:54:26.312" v="0"/>
      <pc:docMkLst>
        <pc:docMk/>
      </pc:docMkLst>
      <pc:sldChg chg="del">
        <pc:chgData name="John Whiting" userId="S::john.whiting@isms.online::1dabe598-ad78-4cdd-bd9f-9ea839a71084" providerId="AD" clId="Web-{4BA123D2-DA88-B5CD-A8C3-0EEEA28C3C64}" dt="2026-02-12T13:54:26.312" v="0"/>
        <pc:sldMkLst>
          <pc:docMk/>
          <pc:sldMk cId="1367247645" sldId="2145707921"/>
        </pc:sldMkLst>
      </pc:sldChg>
    </pc:docChg>
  </pc:docChgLst>
  <pc:docChgLst>
    <pc:chgData name="Graeme Cullip" userId="S::graeme.cullip@isms.online::4c21a33f-42c0-4f5f-a0c2-949c0379dbb4" providerId="AD" clId="Web-{0BD3FC53-B807-DEAD-3660-C18DED0D673F}"/>
    <pc:docChg chg="modSld">
      <pc:chgData name="Graeme Cullip" userId="S::graeme.cullip@isms.online::4c21a33f-42c0-4f5f-a0c2-949c0379dbb4" providerId="AD" clId="Web-{0BD3FC53-B807-DEAD-3660-C18DED0D673F}" dt="2026-02-16T09:10:00.542" v="6"/>
      <pc:docMkLst>
        <pc:docMk/>
      </pc:docMkLst>
      <pc:sldChg chg="addSp delSp modSp">
        <pc:chgData name="Graeme Cullip" userId="S::graeme.cullip@isms.online::4c21a33f-42c0-4f5f-a0c2-949c0379dbb4" providerId="AD" clId="Web-{0BD3FC53-B807-DEAD-3660-C18DED0D673F}" dt="2026-02-16T09:10:00.542" v="6"/>
        <pc:sldMkLst>
          <pc:docMk/>
          <pc:sldMk cId="3034323117" sldId="2145707922"/>
        </pc:sldMkLst>
        <pc:spChg chg="del">
          <ac:chgData name="Graeme Cullip" userId="S::graeme.cullip@isms.online::4c21a33f-42c0-4f5f-a0c2-949c0379dbb4" providerId="AD" clId="Web-{0BD3FC53-B807-DEAD-3660-C18DED0D673F}" dt="2026-02-16T09:09:46.229" v="5"/>
          <ac:spMkLst>
            <pc:docMk/>
            <pc:sldMk cId="3034323117" sldId="2145707922"/>
            <ac:spMk id="4" creationId="{2C1C5F3B-B4DE-34CF-B55E-D52290A8BF0D}"/>
          </ac:spMkLst>
        </pc:spChg>
        <pc:spChg chg="del">
          <ac:chgData name="Graeme Cullip" userId="S::graeme.cullip@isms.online::4c21a33f-42c0-4f5f-a0c2-949c0379dbb4" providerId="AD" clId="Web-{0BD3FC53-B807-DEAD-3660-C18DED0D673F}" dt="2026-02-16T09:09:46.229" v="4"/>
          <ac:spMkLst>
            <pc:docMk/>
            <pc:sldMk cId="3034323117" sldId="2145707922"/>
            <ac:spMk id="5" creationId="{A7014F1B-5ED3-F66C-5EBE-79B6375718BB}"/>
          </ac:spMkLst>
        </pc:spChg>
        <pc:spChg chg="del">
          <ac:chgData name="Graeme Cullip" userId="S::graeme.cullip@isms.online::4c21a33f-42c0-4f5f-a0c2-949c0379dbb4" providerId="AD" clId="Web-{0BD3FC53-B807-DEAD-3660-C18DED0D673F}" dt="2026-02-16T09:09:46.229" v="3"/>
          <ac:spMkLst>
            <pc:docMk/>
            <pc:sldMk cId="3034323117" sldId="2145707922"/>
            <ac:spMk id="7" creationId="{4FF480F2-F920-7EC6-6053-D2C3A9D59266}"/>
          </ac:spMkLst>
        </pc:spChg>
        <pc:spChg chg="del">
          <ac:chgData name="Graeme Cullip" userId="S::graeme.cullip@isms.online::4c21a33f-42c0-4f5f-a0c2-949c0379dbb4" providerId="AD" clId="Web-{0BD3FC53-B807-DEAD-3660-C18DED0D673F}" dt="2026-02-16T09:09:46.229" v="1"/>
          <ac:spMkLst>
            <pc:docMk/>
            <pc:sldMk cId="3034323117" sldId="2145707922"/>
            <ac:spMk id="8" creationId="{AB2A5366-9E6B-2962-03C9-E9367FA36DC2}"/>
          </ac:spMkLst>
        </pc:spChg>
        <pc:spChg chg="del">
          <ac:chgData name="Graeme Cullip" userId="S::graeme.cullip@isms.online::4c21a33f-42c0-4f5f-a0c2-949c0379dbb4" providerId="AD" clId="Web-{0BD3FC53-B807-DEAD-3660-C18DED0D673F}" dt="2026-02-16T09:09:46.229" v="0"/>
          <ac:spMkLst>
            <pc:docMk/>
            <pc:sldMk cId="3034323117" sldId="2145707922"/>
            <ac:spMk id="9" creationId="{A34EDBFB-25A0-2887-195E-06FFF9C33D53}"/>
          </ac:spMkLst>
        </pc:spChg>
        <pc:picChg chg="del">
          <ac:chgData name="Graeme Cullip" userId="S::graeme.cullip@isms.online::4c21a33f-42c0-4f5f-a0c2-949c0379dbb4" providerId="AD" clId="Web-{0BD3FC53-B807-DEAD-3660-C18DED0D673F}" dt="2026-02-16T09:09:46.229" v="2"/>
          <ac:picMkLst>
            <pc:docMk/>
            <pc:sldMk cId="3034323117" sldId="2145707922"/>
            <ac:picMk id="2" creationId="{7F7FA235-4785-C78A-3698-2B7DED5C6F3B}"/>
          </ac:picMkLst>
        </pc:picChg>
        <pc:picChg chg="add mod">
          <ac:chgData name="Graeme Cullip" userId="S::graeme.cullip@isms.online::4c21a33f-42c0-4f5f-a0c2-949c0379dbb4" providerId="AD" clId="Web-{0BD3FC53-B807-DEAD-3660-C18DED0D673F}" dt="2026-02-16T09:10:00.542" v="6"/>
          <ac:picMkLst>
            <pc:docMk/>
            <pc:sldMk cId="3034323117" sldId="2145707922"/>
            <ac:picMk id="3" creationId="{78BDAA36-B1B6-FD4B-C32F-A6168FB192CF}"/>
          </ac:picMkLst>
        </pc:picChg>
      </pc:sldChg>
    </pc:docChg>
  </pc:docChgLst>
  <pc:docChgLst>
    <pc:chgData name="Aaron Freeman" userId="S::aaron.freeman@isms.online::efe3579c-3d48-45a0-a6f5-00e23b2c27c2" providerId="AD" clId="Web-{EBEA98B1-9B39-6952-0078-AC187C1D8A3D}"/>
    <pc:docChg chg="addSld delSld modSld">
      <pc:chgData name="Aaron Freeman" userId="S::aaron.freeman@isms.online::efe3579c-3d48-45a0-a6f5-00e23b2c27c2" providerId="AD" clId="Web-{EBEA98B1-9B39-6952-0078-AC187C1D8A3D}" dt="2026-02-04T16:02:08.827" v="16"/>
      <pc:docMkLst>
        <pc:docMk/>
      </pc:docMkLst>
      <pc:sldChg chg="addSp delSp modSp">
        <pc:chgData name="Aaron Freeman" userId="S::aaron.freeman@isms.online::efe3579c-3d48-45a0-a6f5-00e23b2c27c2" providerId="AD" clId="Web-{EBEA98B1-9B39-6952-0078-AC187C1D8A3D}" dt="2026-02-04T16:01:51.654" v="14"/>
        <pc:sldMkLst>
          <pc:docMk/>
          <pc:sldMk cId="3806033148" sldId="261"/>
        </pc:sldMkLst>
      </pc:sldChg>
      <pc:sldChg chg="addSp delSp modSp">
        <pc:chgData name="Aaron Freeman" userId="S::aaron.freeman@isms.online::efe3579c-3d48-45a0-a6f5-00e23b2c27c2" providerId="AD" clId="Web-{EBEA98B1-9B39-6952-0078-AC187C1D8A3D}" dt="2026-02-04T16:02:08.827" v="16"/>
        <pc:sldMkLst>
          <pc:docMk/>
          <pc:sldMk cId="3020970691" sldId="268"/>
        </pc:sldMkLst>
      </pc:sldChg>
      <pc:sldChg chg="addSp delSp modSp">
        <pc:chgData name="Aaron Freeman" userId="S::aaron.freeman@isms.online::efe3579c-3d48-45a0-a6f5-00e23b2c27c2" providerId="AD" clId="Web-{EBEA98B1-9B39-6952-0078-AC187C1D8A3D}" dt="2026-02-04T12:39:31.310" v="3"/>
        <pc:sldMkLst>
          <pc:docMk/>
          <pc:sldMk cId="3069783885" sldId="2145707916"/>
        </pc:sldMkLst>
      </pc:sldChg>
      <pc:sldChg chg="addSp delSp modSp add replId">
        <pc:chgData name="Aaron Freeman" userId="S::aaron.freeman@isms.online::efe3579c-3d48-45a0-a6f5-00e23b2c27c2" providerId="AD" clId="Web-{EBEA98B1-9B39-6952-0078-AC187C1D8A3D}" dt="2026-02-04T12:39:40.498" v="6"/>
        <pc:sldMkLst>
          <pc:docMk/>
          <pc:sldMk cId="4267444099" sldId="2145707919"/>
        </pc:sldMkLst>
      </pc:sldChg>
      <pc:sldChg chg="addSp delSp modSp add replId">
        <pc:chgData name="Aaron Freeman" userId="S::aaron.freeman@isms.online::efe3579c-3d48-45a0-a6f5-00e23b2c27c2" providerId="AD" clId="Web-{EBEA98B1-9B39-6952-0078-AC187C1D8A3D}" dt="2026-02-04T16:01:22.966" v="11"/>
        <pc:sldMkLst>
          <pc:docMk/>
          <pc:sldMk cId="664044755" sldId="2145707920"/>
        </pc:sldMkLst>
      </pc:sldChg>
    </pc:docChg>
  </pc:docChgLst>
  <pc:docChgLst>
    <pc:chgData name="Graeme Cullip" userId="S::graeme.cullip@isms.online::4c21a33f-42c0-4f5f-a0c2-949c0379dbb4" providerId="AD" clId="Web-{3F37332F-4417-F436-6ADD-0FB5C17395E4}"/>
    <pc:docChg chg="addSld delSld modSld">
      <pc:chgData name="Graeme Cullip" userId="S::graeme.cullip@isms.online::4c21a33f-42c0-4f5f-a0c2-949c0379dbb4" providerId="AD" clId="Web-{3F37332F-4417-F436-6ADD-0FB5C17395E4}" dt="2026-02-12T12:48:11.453" v="28"/>
      <pc:docMkLst>
        <pc:docMk/>
      </pc:docMkLst>
      <pc:sldChg chg="addSp delSp modSp">
        <pc:chgData name="Graeme Cullip" userId="S::graeme.cullip@isms.online::4c21a33f-42c0-4f5f-a0c2-949c0379dbb4" providerId="AD" clId="Web-{3F37332F-4417-F436-6ADD-0FB5C17395E4}" dt="2026-02-12T12:48:11.453" v="28"/>
        <pc:sldMkLst>
          <pc:docMk/>
          <pc:sldMk cId="3806033148" sldId="261"/>
        </pc:sldMkLst>
        <pc:spChg chg="add del mod">
          <ac:chgData name="Graeme Cullip" userId="S::graeme.cullip@isms.online::4c21a33f-42c0-4f5f-a0c2-949c0379dbb4" providerId="AD" clId="Web-{3F37332F-4417-F436-6ADD-0FB5C17395E4}" dt="2026-02-12T12:48:11.453" v="28"/>
          <ac:spMkLst>
            <pc:docMk/>
            <pc:sldMk cId="3806033148" sldId="261"/>
            <ac:spMk id="3" creationId="{308899EF-1B42-CD62-0294-72EF08933BAC}"/>
          </ac:spMkLst>
        </pc:spChg>
        <pc:picChg chg="del">
          <ac:chgData name="Graeme Cullip" userId="S::graeme.cullip@isms.online::4c21a33f-42c0-4f5f-a0c2-949c0379dbb4" providerId="AD" clId="Web-{3F37332F-4417-F436-6ADD-0FB5C17395E4}" dt="2026-02-12T12:48:06.844" v="27"/>
          <ac:picMkLst>
            <pc:docMk/>
            <pc:sldMk cId="3806033148" sldId="261"/>
            <ac:picMk id="4" creationId="{3D7CF0B3-8282-70CA-2491-33296C6B9A35}"/>
          </ac:picMkLst>
        </pc:picChg>
        <pc:picChg chg="add mod ord">
          <ac:chgData name="Graeme Cullip" userId="S::graeme.cullip@isms.online::4c21a33f-42c0-4f5f-a0c2-949c0379dbb4" providerId="AD" clId="Web-{3F37332F-4417-F436-6ADD-0FB5C17395E4}" dt="2026-02-12T12:48:11.453" v="28"/>
          <ac:picMkLst>
            <pc:docMk/>
            <pc:sldMk cId="3806033148" sldId="261"/>
            <ac:picMk id="5" creationId="{50BA0C8E-4A7E-F089-0052-7BC1CA5ED7C8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1:49.793" v="9"/>
        <pc:sldMkLst>
          <pc:docMk/>
          <pc:sldMk cId="1696418648" sldId="266"/>
        </pc:sldMkLst>
        <pc:spChg chg="add del mod">
          <ac:chgData name="Graeme Cullip" userId="S::graeme.cullip@isms.online::4c21a33f-42c0-4f5f-a0c2-949c0379dbb4" providerId="AD" clId="Web-{3F37332F-4417-F436-6ADD-0FB5C17395E4}" dt="2026-02-12T12:41:49.793" v="9"/>
          <ac:spMkLst>
            <pc:docMk/>
            <pc:sldMk cId="1696418648" sldId="266"/>
            <ac:spMk id="4" creationId="{FB5A2908-53C0-17A6-3D9E-7E406A306930}"/>
          </ac:spMkLst>
        </pc:spChg>
        <pc:picChg chg="del">
          <ac:chgData name="Graeme Cullip" userId="S::graeme.cullip@isms.online::4c21a33f-42c0-4f5f-a0c2-949c0379dbb4" providerId="AD" clId="Web-{3F37332F-4417-F436-6ADD-0FB5C17395E4}" dt="2026-02-12T12:41:46.011" v="8"/>
          <ac:picMkLst>
            <pc:docMk/>
            <pc:sldMk cId="1696418648" sldId="266"/>
            <ac:picMk id="3" creationId="{504011AA-EF4B-48F3-742C-5B640A92BF9E}"/>
          </ac:picMkLst>
        </pc:picChg>
        <pc:picChg chg="add mod ord">
          <ac:chgData name="Graeme Cullip" userId="S::graeme.cullip@isms.online::4c21a33f-42c0-4f5f-a0c2-949c0379dbb4" providerId="AD" clId="Web-{3F37332F-4417-F436-6ADD-0FB5C17395E4}" dt="2026-02-12T12:41:49.793" v="9"/>
          <ac:picMkLst>
            <pc:docMk/>
            <pc:sldMk cId="1696418648" sldId="266"/>
            <ac:picMk id="5" creationId="{D630CB13-D30D-0826-C9BD-EF8112014564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2:03.466" v="11"/>
        <pc:sldMkLst>
          <pc:docMk/>
          <pc:sldMk cId="491303474" sldId="267"/>
        </pc:sldMkLst>
        <pc:spChg chg="add del mod">
          <ac:chgData name="Graeme Cullip" userId="S::graeme.cullip@isms.online::4c21a33f-42c0-4f5f-a0c2-949c0379dbb4" providerId="AD" clId="Web-{3F37332F-4417-F436-6ADD-0FB5C17395E4}" dt="2026-02-12T12:42:03.466" v="11"/>
          <ac:spMkLst>
            <pc:docMk/>
            <pc:sldMk cId="491303474" sldId="267"/>
            <ac:spMk id="4" creationId="{2AAFC204-CA19-231A-8CA0-6E6E98EB9B72}"/>
          </ac:spMkLst>
        </pc:spChg>
        <pc:picChg chg="del">
          <ac:chgData name="Graeme Cullip" userId="S::graeme.cullip@isms.online::4c21a33f-42c0-4f5f-a0c2-949c0379dbb4" providerId="AD" clId="Web-{3F37332F-4417-F436-6ADD-0FB5C17395E4}" dt="2026-02-12T12:42:00.153" v="10"/>
          <ac:picMkLst>
            <pc:docMk/>
            <pc:sldMk cId="491303474" sldId="267"/>
            <ac:picMk id="3" creationId="{B02484DC-74B5-B00D-33E0-3AC7099C5353}"/>
          </ac:picMkLst>
        </pc:picChg>
        <pc:picChg chg="add mod ord">
          <ac:chgData name="Graeme Cullip" userId="S::graeme.cullip@isms.online::4c21a33f-42c0-4f5f-a0c2-949c0379dbb4" providerId="AD" clId="Web-{3F37332F-4417-F436-6ADD-0FB5C17395E4}" dt="2026-02-12T12:42:03.466" v="11"/>
          <ac:picMkLst>
            <pc:docMk/>
            <pc:sldMk cId="491303474" sldId="267"/>
            <ac:picMk id="5" creationId="{A8FA8223-AC34-BB5E-68CF-EC5996721189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2:28.858" v="13"/>
        <pc:sldMkLst>
          <pc:docMk/>
          <pc:sldMk cId="3020970691" sldId="268"/>
        </pc:sldMkLst>
        <pc:spChg chg="add del mod">
          <ac:chgData name="Graeme Cullip" userId="S::graeme.cullip@isms.online::4c21a33f-42c0-4f5f-a0c2-949c0379dbb4" providerId="AD" clId="Web-{3F37332F-4417-F436-6ADD-0FB5C17395E4}" dt="2026-02-12T12:42:28.858" v="13"/>
          <ac:spMkLst>
            <pc:docMk/>
            <pc:sldMk cId="3020970691" sldId="268"/>
            <ac:spMk id="3" creationId="{AF8F27FE-7CA8-B03C-5EC3-CA0D8CF33AC4}"/>
          </ac:spMkLst>
        </pc:spChg>
        <pc:picChg chg="add mod ord">
          <ac:chgData name="Graeme Cullip" userId="S::graeme.cullip@isms.online::4c21a33f-42c0-4f5f-a0c2-949c0379dbb4" providerId="AD" clId="Web-{3F37332F-4417-F436-6ADD-0FB5C17395E4}" dt="2026-02-12T12:42:28.858" v="13"/>
          <ac:picMkLst>
            <pc:docMk/>
            <pc:sldMk cId="3020970691" sldId="268"/>
            <ac:picMk id="4" creationId="{C4309C03-6F56-7883-F5CD-98903E3B2B5C}"/>
          </ac:picMkLst>
        </pc:picChg>
        <pc:picChg chg="del">
          <ac:chgData name="Graeme Cullip" userId="S::graeme.cullip@isms.online::4c21a33f-42c0-4f5f-a0c2-949c0379dbb4" providerId="AD" clId="Web-{3F37332F-4417-F436-6ADD-0FB5C17395E4}" dt="2026-02-12T12:42:25.655" v="12"/>
          <ac:picMkLst>
            <pc:docMk/>
            <pc:sldMk cId="3020970691" sldId="268"/>
            <ac:picMk id="5" creationId="{52171497-504C-3560-3F70-98B29F176E6B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1:39.229" v="7"/>
        <pc:sldMkLst>
          <pc:docMk/>
          <pc:sldMk cId="2953407255" sldId="269"/>
        </pc:sldMkLst>
        <pc:spChg chg="add del mod">
          <ac:chgData name="Graeme Cullip" userId="S::graeme.cullip@isms.online::4c21a33f-42c0-4f5f-a0c2-949c0379dbb4" providerId="AD" clId="Web-{3F37332F-4417-F436-6ADD-0FB5C17395E4}" dt="2026-02-12T12:41:39.229" v="7"/>
          <ac:spMkLst>
            <pc:docMk/>
            <pc:sldMk cId="2953407255" sldId="269"/>
            <ac:spMk id="4" creationId="{8753E065-B82A-A994-60BF-BE6641C96CE4}"/>
          </ac:spMkLst>
        </pc:spChg>
        <pc:picChg chg="del">
          <ac:chgData name="Graeme Cullip" userId="S::graeme.cullip@isms.online::4c21a33f-42c0-4f5f-a0c2-949c0379dbb4" providerId="AD" clId="Web-{3F37332F-4417-F436-6ADD-0FB5C17395E4}" dt="2026-02-12T12:41:35.135" v="6"/>
          <ac:picMkLst>
            <pc:docMk/>
            <pc:sldMk cId="2953407255" sldId="269"/>
            <ac:picMk id="3" creationId="{2EF261D6-6279-83EC-5FC1-8F0CB2457979}"/>
          </ac:picMkLst>
        </pc:picChg>
        <pc:picChg chg="add mod ord">
          <ac:chgData name="Graeme Cullip" userId="S::graeme.cullip@isms.online::4c21a33f-42c0-4f5f-a0c2-949c0379dbb4" providerId="AD" clId="Web-{3F37332F-4417-F436-6ADD-0FB5C17395E4}" dt="2026-02-12T12:41:39.229" v="7"/>
          <ac:picMkLst>
            <pc:docMk/>
            <pc:sldMk cId="2953407255" sldId="269"/>
            <ac:picMk id="5" creationId="{D117D4E7-EB76-9C07-16EC-2088DFD98596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2:44.422" v="17"/>
        <pc:sldMkLst>
          <pc:docMk/>
          <pc:sldMk cId="3487651731" sldId="328"/>
        </pc:sldMkLst>
        <pc:spChg chg="del">
          <ac:chgData name="Graeme Cullip" userId="S::graeme.cullip@isms.online::4c21a33f-42c0-4f5f-a0c2-949c0379dbb4" providerId="AD" clId="Web-{3F37332F-4417-F436-6ADD-0FB5C17395E4}" dt="2026-02-12T12:42:39.906" v="15"/>
          <ac:spMkLst>
            <pc:docMk/>
            <pc:sldMk cId="3487651731" sldId="328"/>
            <ac:spMk id="4" creationId="{DB41D03B-A7DA-5CC6-0707-B1E0326F83C1}"/>
          </ac:spMkLst>
        </pc:spChg>
        <pc:spChg chg="del">
          <ac:chgData name="Graeme Cullip" userId="S::graeme.cullip@isms.online::4c21a33f-42c0-4f5f-a0c2-949c0379dbb4" providerId="AD" clId="Web-{3F37332F-4417-F436-6ADD-0FB5C17395E4}" dt="2026-02-12T12:42:41.766" v="16"/>
          <ac:spMkLst>
            <pc:docMk/>
            <pc:sldMk cId="3487651731" sldId="328"/>
            <ac:spMk id="5" creationId="{62897108-0E61-6D3C-9236-4AAF1F8C9D5B}"/>
          </ac:spMkLst>
        </pc:spChg>
        <pc:picChg chg="add mod">
          <ac:chgData name="Graeme Cullip" userId="S::graeme.cullip@isms.online::4c21a33f-42c0-4f5f-a0c2-949c0379dbb4" providerId="AD" clId="Web-{3F37332F-4417-F436-6ADD-0FB5C17395E4}" dt="2026-02-12T12:42:44.422" v="17"/>
          <ac:picMkLst>
            <pc:docMk/>
            <pc:sldMk cId="3487651731" sldId="328"/>
            <ac:picMk id="2" creationId="{138EED5A-AE4F-918B-6759-BCED82680C6F}"/>
          </ac:picMkLst>
        </pc:picChg>
        <pc:picChg chg="del">
          <ac:chgData name="Graeme Cullip" userId="S::graeme.cullip@isms.online::4c21a33f-42c0-4f5f-a0c2-949c0379dbb4" providerId="AD" clId="Web-{3F37332F-4417-F436-6ADD-0FB5C17395E4}" dt="2026-02-12T12:42:38.390" v="14"/>
          <ac:picMkLst>
            <pc:docMk/>
            <pc:sldMk cId="3487651731" sldId="328"/>
            <ac:picMk id="11" creationId="{2EFCFE16-AE2D-D0C7-2E32-9658901546C2}"/>
          </ac:picMkLst>
        </pc:picChg>
      </pc:sldChg>
      <pc:sldChg chg="addSp delSp modSp add del">
        <pc:chgData name="Graeme Cullip" userId="S::graeme.cullip@isms.online::4c21a33f-42c0-4f5f-a0c2-949c0379dbb4" providerId="AD" clId="Web-{3F37332F-4417-F436-6ADD-0FB5C17395E4}" dt="2026-02-12T12:42:55.298" v="21"/>
        <pc:sldMkLst>
          <pc:docMk/>
          <pc:sldMk cId="3069783885" sldId="2145707916"/>
        </pc:sldMkLst>
        <pc:picChg chg="add mod">
          <ac:chgData name="Graeme Cullip" userId="S::graeme.cullip@isms.online::4c21a33f-42c0-4f5f-a0c2-949c0379dbb4" providerId="AD" clId="Web-{3F37332F-4417-F436-6ADD-0FB5C17395E4}" dt="2026-02-12T12:42:55.298" v="21"/>
          <ac:picMkLst>
            <pc:docMk/>
            <pc:sldMk cId="3069783885" sldId="2145707916"/>
            <ac:picMk id="2" creationId="{40177F86-9A58-A0E9-D8E7-1317FFBB306E}"/>
          </ac:picMkLst>
        </pc:picChg>
        <pc:picChg chg="del">
          <ac:chgData name="Graeme Cullip" userId="S::graeme.cullip@isms.online::4c21a33f-42c0-4f5f-a0c2-949c0379dbb4" providerId="AD" clId="Web-{3F37332F-4417-F436-6ADD-0FB5C17395E4}" dt="2026-02-12T12:42:51.423" v="20"/>
          <ac:picMkLst>
            <pc:docMk/>
            <pc:sldMk cId="3069783885" sldId="2145707916"/>
            <ac:picMk id="4" creationId="{BB51346E-4D0B-E81A-BB16-527FD83F6E8F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3:00.783" v="23"/>
        <pc:sldMkLst>
          <pc:docMk/>
          <pc:sldMk cId="4267444099" sldId="2145707919"/>
        </pc:sldMkLst>
        <pc:picChg chg="del">
          <ac:chgData name="Graeme Cullip" userId="S::graeme.cullip@isms.online::4c21a33f-42c0-4f5f-a0c2-949c0379dbb4" providerId="AD" clId="Web-{3F37332F-4417-F436-6ADD-0FB5C17395E4}" dt="2026-02-12T12:42:57.626" v="22"/>
          <ac:picMkLst>
            <pc:docMk/>
            <pc:sldMk cId="4267444099" sldId="2145707919"/>
            <ac:picMk id="2" creationId="{AB671B04-5C25-77A7-C7A5-08F52A74CBDF}"/>
          </ac:picMkLst>
        </pc:picChg>
        <pc:picChg chg="add mod">
          <ac:chgData name="Graeme Cullip" userId="S::graeme.cullip@isms.online::4c21a33f-42c0-4f5f-a0c2-949c0379dbb4" providerId="AD" clId="Web-{3F37332F-4417-F436-6ADD-0FB5C17395E4}" dt="2026-02-12T12:43:00.783" v="23"/>
          <ac:picMkLst>
            <pc:docMk/>
            <pc:sldMk cId="4267444099" sldId="2145707919"/>
            <ac:picMk id="3" creationId="{3FF8C713-0C3C-6B32-AD6D-ABBBD16452EE}"/>
          </ac:picMkLst>
        </pc:picChg>
      </pc:sldChg>
      <pc:sldChg chg="addSp delSp modSp">
        <pc:chgData name="Graeme Cullip" userId="S::graeme.cullip@isms.online::4c21a33f-42c0-4f5f-a0c2-949c0379dbb4" providerId="AD" clId="Web-{3F37332F-4417-F436-6ADD-0FB5C17395E4}" dt="2026-02-12T12:41:28.228" v="5"/>
        <pc:sldMkLst>
          <pc:docMk/>
          <pc:sldMk cId="664044755" sldId="2145707920"/>
        </pc:sldMkLst>
        <pc:picChg chg="add del mod">
          <ac:chgData name="Graeme Cullip" userId="S::graeme.cullip@isms.online::4c21a33f-42c0-4f5f-a0c2-949c0379dbb4" providerId="AD" clId="Web-{3F37332F-4417-F436-6ADD-0FB5C17395E4}" dt="2026-02-12T12:41:12.711" v="2"/>
          <ac:picMkLst>
            <pc:docMk/>
            <pc:sldMk cId="664044755" sldId="2145707920"/>
            <ac:picMk id="2" creationId="{1F3FD82B-75C2-4079-137D-FEE3DCA274F8}"/>
          </ac:picMkLst>
        </pc:picChg>
        <pc:picChg chg="add mod">
          <ac:chgData name="Graeme Cullip" userId="S::graeme.cullip@isms.online::4c21a33f-42c0-4f5f-a0c2-949c0379dbb4" providerId="AD" clId="Web-{3F37332F-4417-F436-6ADD-0FB5C17395E4}" dt="2026-02-12T12:41:28.228" v="5"/>
          <ac:picMkLst>
            <pc:docMk/>
            <pc:sldMk cId="664044755" sldId="2145707920"/>
            <ac:picMk id="3" creationId="{13F59667-D64D-8B75-7656-77340B3B3D67}"/>
          </ac:picMkLst>
        </pc:picChg>
        <pc:picChg chg="add del">
          <ac:chgData name="Graeme Cullip" userId="S::graeme.cullip@isms.online::4c21a33f-42c0-4f5f-a0c2-949c0379dbb4" providerId="AD" clId="Web-{3F37332F-4417-F436-6ADD-0FB5C17395E4}" dt="2026-02-12T12:41:23.493" v="4"/>
          <ac:picMkLst>
            <pc:docMk/>
            <pc:sldMk cId="664044755" sldId="2145707920"/>
            <ac:picMk id="5" creationId="{F7D39AE7-CFB0-C390-E41C-FF3232DCA830}"/>
          </ac:picMkLst>
        </pc:picChg>
      </pc:sldChg>
      <pc:sldChg chg="addSp delSp modSp add replId">
        <pc:chgData name="Graeme Cullip" userId="S::graeme.cullip@isms.online::4c21a33f-42c0-4f5f-a0c2-949c0379dbb4" providerId="AD" clId="Web-{3F37332F-4417-F436-6ADD-0FB5C17395E4}" dt="2026-02-12T12:43:09.252" v="26"/>
        <pc:sldMkLst>
          <pc:docMk/>
          <pc:sldMk cId="2743613741" sldId="2145707923"/>
        </pc:sldMkLst>
        <pc:picChg chg="add mod">
          <ac:chgData name="Graeme Cullip" userId="S::graeme.cullip@isms.online::4c21a33f-42c0-4f5f-a0c2-949c0379dbb4" providerId="AD" clId="Web-{3F37332F-4417-F436-6ADD-0FB5C17395E4}" dt="2026-02-12T12:43:09.252" v="26"/>
          <ac:picMkLst>
            <pc:docMk/>
            <pc:sldMk cId="2743613741" sldId="2145707923"/>
            <ac:picMk id="2" creationId="{2B1BF681-27A6-913D-240D-22ED47136AD0}"/>
          </ac:picMkLst>
        </pc:picChg>
        <pc:picChg chg="del">
          <ac:chgData name="Graeme Cullip" userId="S::graeme.cullip@isms.online::4c21a33f-42c0-4f5f-a0c2-949c0379dbb4" providerId="AD" clId="Web-{3F37332F-4417-F436-6ADD-0FB5C17395E4}" dt="2026-02-12T12:43:05.939" v="25"/>
          <ac:picMkLst>
            <pc:docMk/>
            <pc:sldMk cId="2743613741" sldId="2145707923"/>
            <ac:picMk id="3" creationId="{CB04F1F3-458E-4CA9-68B8-708EDEC6090A}"/>
          </ac:picMkLst>
        </pc:picChg>
      </pc:sldChg>
    </pc:docChg>
  </pc:docChgLst>
  <pc:docChgLst>
    <pc:chgData name="John Whiting" userId="S::john.whiting@isms.online::1dabe598-ad78-4cdd-bd9f-9ea839a71084" providerId="AD" clId="Web-{AF31C4C5-648A-235D-AB5C-025166CC6F8D}"/>
    <pc:docChg chg="modSld">
      <pc:chgData name="John Whiting" userId="S::john.whiting@isms.online::1dabe598-ad78-4cdd-bd9f-9ea839a71084" providerId="AD" clId="Web-{AF31C4C5-648A-235D-AB5C-025166CC6F8D}" dt="2026-02-05T13:21:54.981" v="5" actId="20577"/>
      <pc:docMkLst>
        <pc:docMk/>
      </pc:docMkLst>
    </pc:docChg>
  </pc:docChgLst>
  <pc:docChgLst>
    <pc:chgData name="John Whiting" userId="S::john.whiting@isms.online::1dabe598-ad78-4cdd-bd9f-9ea839a71084" providerId="AD" clId="Web-{76351F57-792C-6577-D0BF-60DAAD199789}"/>
    <pc:docChg chg="delSld">
      <pc:chgData name="John Whiting" userId="S::john.whiting@isms.online::1dabe598-ad78-4cdd-bd9f-9ea839a71084" providerId="AD" clId="Web-{76351F57-792C-6577-D0BF-60DAAD199789}" dt="2026-02-04T12:42:31.734" v="1"/>
      <pc:docMkLst>
        <pc:docMk/>
      </pc:docMkLst>
    </pc:docChg>
  </pc:docChgLst>
  <pc:docChgLst>
    <pc:chgData name="Aga Grabacz" userId="S::agnieszka.grabacz@isms.online::89c6d00a-6aa0-4071-bf59-5c75ef5cd4db" providerId="AD" clId="Web-{B3A4D254-8204-7D67-AAE7-C864C5DDC5FA}"/>
    <pc:docChg chg="addSld modSld">
      <pc:chgData name="Aga Grabacz" userId="S::agnieszka.grabacz@isms.online::89c6d00a-6aa0-4071-bf59-5c75ef5cd4db" providerId="AD" clId="Web-{B3A4D254-8204-7D67-AAE7-C864C5DDC5FA}" dt="2026-02-11T13:23:53.767" v="376" actId="20577"/>
      <pc:docMkLst>
        <pc:docMk/>
      </pc:docMkLst>
      <pc:sldChg chg="addSp delSp modSp add replId">
        <pc:chgData name="Aga Grabacz" userId="S::agnieszka.grabacz@isms.online::89c6d00a-6aa0-4071-bf59-5c75ef5cd4db" providerId="AD" clId="Web-{B3A4D254-8204-7D67-AAE7-C864C5DDC5FA}" dt="2026-02-11T13:23:53.767" v="376" actId="20577"/>
        <pc:sldMkLst>
          <pc:docMk/>
          <pc:sldMk cId="1367247645" sldId="2145707921"/>
        </pc:sldMkLst>
        <pc:spChg chg="add del">
          <ac:chgData name="Aga Grabacz" userId="S::agnieszka.grabacz@isms.online::89c6d00a-6aa0-4071-bf59-5c75ef5cd4db" providerId="AD" clId="Web-{B3A4D254-8204-7D67-AAE7-C864C5DDC5FA}" dt="2026-02-11T12:42:15.415" v="3"/>
          <ac:spMkLst>
            <pc:docMk/>
            <pc:sldMk cId="1367247645" sldId="2145707921"/>
            <ac:spMk id="3" creationId="{BD392FE4-0FC0-5A0F-1A5A-FF1FE0A4E0B0}"/>
          </ac:spMkLst>
        </pc:spChg>
        <pc:spChg chg="add mod">
          <ac:chgData name="Aga Grabacz" userId="S::agnieszka.grabacz@isms.online::89c6d00a-6aa0-4071-bf59-5c75ef5cd4db" providerId="AD" clId="Web-{B3A4D254-8204-7D67-AAE7-C864C5DDC5FA}" dt="2026-02-11T13:23:53.767" v="376" actId="20577"/>
          <ac:spMkLst>
            <pc:docMk/>
            <pc:sldMk cId="1367247645" sldId="2145707921"/>
            <ac:spMk id="4" creationId="{29AEDA30-0638-C41A-DA60-66984A3BAD52}"/>
          </ac:spMkLst>
        </pc:spChg>
        <pc:spChg chg="add mod">
          <ac:chgData name="Aga Grabacz" userId="S::agnieszka.grabacz@isms.online::89c6d00a-6aa0-4071-bf59-5c75ef5cd4db" providerId="AD" clId="Web-{B3A4D254-8204-7D67-AAE7-C864C5DDC5FA}" dt="2026-02-11T12:49:53.010" v="81" actId="1076"/>
          <ac:spMkLst>
            <pc:docMk/>
            <pc:sldMk cId="1367247645" sldId="2145707921"/>
            <ac:spMk id="5" creationId="{F5C694FD-7885-F96A-6B52-59A6A70D6F1E}"/>
          </ac:spMkLst>
        </pc:spChg>
        <pc:spChg chg="add mod">
          <ac:chgData name="Aga Grabacz" userId="S::agnieszka.grabacz@isms.online::89c6d00a-6aa0-4071-bf59-5c75ef5cd4db" providerId="AD" clId="Web-{B3A4D254-8204-7D67-AAE7-C864C5DDC5FA}" dt="2026-02-11T13:00:52.522" v="155" actId="20577"/>
          <ac:spMkLst>
            <pc:docMk/>
            <pc:sldMk cId="1367247645" sldId="2145707921"/>
            <ac:spMk id="7" creationId="{35190488-D585-FFE9-8489-5CCFA2D92512}"/>
          </ac:spMkLst>
        </pc:spChg>
        <pc:spChg chg="add del mod">
          <ac:chgData name="Aga Grabacz" userId="S::agnieszka.grabacz@isms.online::89c6d00a-6aa0-4071-bf59-5c75ef5cd4db" providerId="AD" clId="Web-{B3A4D254-8204-7D67-AAE7-C864C5DDC5FA}" dt="2026-02-11T12:51:51.420" v="107"/>
          <ac:spMkLst>
            <pc:docMk/>
            <pc:sldMk cId="1367247645" sldId="2145707921"/>
            <ac:spMk id="8" creationId="{CAE73FF3-718F-D834-1B0E-DD3DB02BAA77}"/>
          </ac:spMkLst>
        </pc:spChg>
        <pc:spChg chg="add del mod">
          <ac:chgData name="Aga Grabacz" userId="S::agnieszka.grabacz@isms.online::89c6d00a-6aa0-4071-bf59-5c75ef5cd4db" providerId="AD" clId="Web-{B3A4D254-8204-7D67-AAE7-C864C5DDC5FA}" dt="2026-02-11T12:51:57.545" v="112"/>
          <ac:spMkLst>
            <pc:docMk/>
            <pc:sldMk cId="1367247645" sldId="2145707921"/>
            <ac:spMk id="9" creationId="{D5693F7C-6B4E-E372-4F49-6B12747E2BDA}"/>
          </ac:spMkLst>
        </pc:spChg>
        <pc:spChg chg="add del mod">
          <ac:chgData name="Aga Grabacz" userId="S::agnieszka.grabacz@isms.online::89c6d00a-6aa0-4071-bf59-5c75ef5cd4db" providerId="AD" clId="Web-{B3A4D254-8204-7D67-AAE7-C864C5DDC5FA}" dt="2026-02-11T12:51:54.405" v="111"/>
          <ac:spMkLst>
            <pc:docMk/>
            <pc:sldMk cId="1367247645" sldId="2145707921"/>
            <ac:spMk id="10" creationId="{7798E5D7-CF29-FC1D-D215-F83DDBC1AEE5}"/>
          </ac:spMkLst>
        </pc:spChg>
        <pc:spChg chg="add mod">
          <ac:chgData name="Aga Grabacz" userId="S::agnieszka.grabacz@isms.online::89c6d00a-6aa0-4071-bf59-5c75ef5cd4db" providerId="AD" clId="Web-{B3A4D254-8204-7D67-AAE7-C864C5DDC5FA}" dt="2026-02-11T12:56:15.097" v="153" actId="20577"/>
          <ac:spMkLst>
            <pc:docMk/>
            <pc:sldMk cId="1367247645" sldId="2145707921"/>
            <ac:spMk id="11" creationId="{3ADE087E-A605-E865-AD13-EDA1572E03BB}"/>
          </ac:spMkLst>
        </pc:spChg>
        <pc:picChg chg="del">
          <ac:chgData name="Aga Grabacz" userId="S::agnieszka.grabacz@isms.online::89c6d00a-6aa0-4071-bf59-5c75ef5cd4db" providerId="AD" clId="Web-{B3A4D254-8204-7D67-AAE7-C864C5DDC5FA}" dt="2026-02-11T12:42:05.289" v="1"/>
          <ac:picMkLst>
            <pc:docMk/>
            <pc:sldMk cId="1367247645" sldId="2145707921"/>
            <ac:picMk id="2" creationId="{CD38BA6E-3293-C355-FFC3-64508CAEA709}"/>
          </ac:picMkLst>
        </pc:picChg>
        <pc:picChg chg="add mod">
          <ac:chgData name="Aga Grabacz" userId="S::agnieszka.grabacz@isms.online::89c6d00a-6aa0-4071-bf59-5c75ef5cd4db" providerId="AD" clId="Web-{B3A4D254-8204-7D67-AAE7-C864C5DDC5FA}" dt="2026-02-11T12:50:24.699" v="84" actId="14100"/>
          <ac:picMkLst>
            <pc:docMk/>
            <pc:sldMk cId="1367247645" sldId="2145707921"/>
            <ac:picMk id="6" creationId="{C22B42AD-DE9D-19B2-34BA-FDA6B1AD6338}"/>
          </ac:picMkLst>
        </pc:picChg>
      </pc:sldChg>
      <pc:sldChg chg="addSp delSp modSp add replId">
        <pc:chgData name="Aga Grabacz" userId="S::agnieszka.grabacz@isms.online::89c6d00a-6aa0-4071-bf59-5c75ef5cd4db" providerId="AD" clId="Web-{B3A4D254-8204-7D67-AAE7-C864C5DDC5FA}" dt="2026-02-11T13:21:14.995" v="344" actId="1076"/>
        <pc:sldMkLst>
          <pc:docMk/>
          <pc:sldMk cId="3034323117" sldId="2145707922"/>
        </pc:sldMkLst>
        <pc:spChg chg="mod">
          <ac:chgData name="Aga Grabacz" userId="S::agnieszka.grabacz@isms.online::89c6d00a-6aa0-4071-bf59-5c75ef5cd4db" providerId="AD" clId="Web-{B3A4D254-8204-7D67-AAE7-C864C5DDC5FA}" dt="2026-02-11T13:20:24.539" v="332" actId="20577"/>
          <ac:spMkLst>
            <pc:docMk/>
            <pc:sldMk cId="3034323117" sldId="2145707922"/>
            <ac:spMk id="4" creationId="{2C1C5F3B-B4DE-34CF-B55E-D52290A8BF0D}"/>
          </ac:spMkLst>
        </pc:spChg>
        <pc:spChg chg="mod">
          <ac:chgData name="Aga Grabacz" userId="S::agnieszka.grabacz@isms.online::89c6d00a-6aa0-4071-bf59-5c75ef5cd4db" providerId="AD" clId="Web-{B3A4D254-8204-7D67-AAE7-C864C5DDC5FA}" dt="2026-02-11T13:08:06.508" v="183" actId="20577"/>
          <ac:spMkLst>
            <pc:docMk/>
            <pc:sldMk cId="3034323117" sldId="2145707922"/>
            <ac:spMk id="5" creationId="{A7014F1B-5ED3-F66C-5EBE-79B6375718BB}"/>
          </ac:spMkLst>
        </pc:spChg>
        <pc:spChg chg="mod">
          <ac:chgData name="Aga Grabacz" userId="S::agnieszka.grabacz@isms.online::89c6d00a-6aa0-4071-bf59-5c75ef5cd4db" providerId="AD" clId="Web-{B3A4D254-8204-7D67-AAE7-C864C5DDC5FA}" dt="2026-02-11T13:11:36.575" v="246" actId="20577"/>
          <ac:spMkLst>
            <pc:docMk/>
            <pc:sldMk cId="3034323117" sldId="2145707922"/>
            <ac:spMk id="7" creationId="{4FF480F2-F920-7EC6-6053-D2C3A9D59266}"/>
          </ac:spMkLst>
        </pc:spChg>
        <pc:spChg chg="add mod">
          <ac:chgData name="Aga Grabacz" userId="S::agnieszka.grabacz@isms.online::89c6d00a-6aa0-4071-bf59-5c75ef5cd4db" providerId="AD" clId="Web-{B3A4D254-8204-7D67-AAE7-C864C5DDC5FA}" dt="2026-02-11T13:16:15.766" v="251" actId="20577"/>
          <ac:spMkLst>
            <pc:docMk/>
            <pc:sldMk cId="3034323117" sldId="2145707922"/>
            <ac:spMk id="8" creationId="{AB2A5366-9E6B-2962-03C9-E9367FA36DC2}"/>
          </ac:spMkLst>
        </pc:spChg>
        <pc:spChg chg="add mod">
          <ac:chgData name="Aga Grabacz" userId="S::agnieszka.grabacz@isms.online::89c6d00a-6aa0-4071-bf59-5c75ef5cd4db" providerId="AD" clId="Web-{B3A4D254-8204-7D67-AAE7-C864C5DDC5FA}" dt="2026-02-11T13:21:14.995" v="344" actId="1076"/>
          <ac:spMkLst>
            <pc:docMk/>
            <pc:sldMk cId="3034323117" sldId="2145707922"/>
            <ac:spMk id="9" creationId="{A34EDBFB-25A0-2887-195E-06FFF9C33D53}"/>
          </ac:spMkLst>
        </pc:spChg>
        <pc:spChg chg="del mod">
          <ac:chgData name="Aga Grabacz" userId="S::agnieszka.grabacz@isms.online::89c6d00a-6aa0-4071-bf59-5c75ef5cd4db" providerId="AD" clId="Web-{B3A4D254-8204-7D67-AAE7-C864C5DDC5FA}" dt="2026-02-11T13:09:37.463" v="190"/>
          <ac:spMkLst>
            <pc:docMk/>
            <pc:sldMk cId="3034323117" sldId="2145707922"/>
            <ac:spMk id="11" creationId="{CCB4EE70-C39F-64C4-B3FE-A87BD5FC390A}"/>
          </ac:spMkLst>
        </pc:spChg>
        <pc:picChg chg="add mod">
          <ac:chgData name="Aga Grabacz" userId="S::agnieszka.grabacz@isms.online::89c6d00a-6aa0-4071-bf59-5c75ef5cd4db" providerId="AD" clId="Web-{B3A4D254-8204-7D67-AAE7-C864C5DDC5FA}" dt="2026-02-11T13:06:28.740" v="159" actId="1076"/>
          <ac:picMkLst>
            <pc:docMk/>
            <pc:sldMk cId="3034323117" sldId="2145707922"/>
            <ac:picMk id="2" creationId="{7F7FA235-4785-C78A-3698-2B7DED5C6F3B}"/>
          </ac:picMkLst>
        </pc:picChg>
        <pc:picChg chg="del">
          <ac:chgData name="Aga Grabacz" userId="S::agnieszka.grabacz@isms.online::89c6d00a-6aa0-4071-bf59-5c75ef5cd4db" providerId="AD" clId="Web-{B3A4D254-8204-7D67-AAE7-C864C5DDC5FA}" dt="2026-02-11T13:06:24.177" v="157"/>
          <ac:picMkLst>
            <pc:docMk/>
            <pc:sldMk cId="3034323117" sldId="2145707922"/>
            <ac:picMk id="6" creationId="{9F048D7D-A7E1-CF0A-9B64-4B9D67E60FCC}"/>
          </ac:picMkLst>
        </pc:picChg>
      </pc:sldChg>
    </pc:docChg>
  </pc:docChgLst>
  <pc:docChgLst>
    <pc:chgData name="John Whiting" userId="S::john.whiting@isms.online::1dabe598-ad78-4cdd-bd9f-9ea839a71084" providerId="AD" clId="Web-{413E8A66-5E91-3B4D-48DA-FD4F77BCCEA4}"/>
    <pc:docChg chg="delSld">
      <pc:chgData name="John Whiting" userId="S::john.whiting@isms.online::1dabe598-ad78-4cdd-bd9f-9ea839a71084" providerId="AD" clId="Web-{413E8A66-5E91-3B4D-48DA-FD4F77BCCEA4}" dt="2026-02-09T14:13:52.584" v="0"/>
      <pc:docMkLst>
        <pc:docMk/>
      </pc:docMkLst>
    </pc:docChg>
  </pc:docChgLst>
  <pc:docChgLst>
    <pc:chgData name="John Whiting" userId="S::john.whiting@isms.online::1dabe598-ad78-4cdd-bd9f-9ea839a71084" providerId="AD" clId="Web-{35F605C4-F510-473B-1459-FC06FA0062AF}"/>
    <pc:docChg chg="mod addSld delSld modSld sldOrd">
      <pc:chgData name="John Whiting" userId="S::john.whiting@isms.online::1dabe598-ad78-4cdd-bd9f-9ea839a71084" providerId="AD" clId="Web-{35F605C4-F510-473B-1459-FC06FA0062AF}" dt="2026-02-04T11:40:07.422" v="161" actId="20577"/>
      <pc:docMkLst>
        <pc:docMk/>
      </pc:docMkLst>
      <pc:sldChg chg="delSp ord">
        <pc:chgData name="John Whiting" userId="S::john.whiting@isms.online::1dabe598-ad78-4cdd-bd9f-9ea839a71084" providerId="AD" clId="Web-{35F605C4-F510-473B-1459-FC06FA0062AF}" dt="2026-02-03T16:58:10.549" v="95"/>
        <pc:sldMkLst>
          <pc:docMk/>
          <pc:sldMk cId="3487651731" sldId="328"/>
        </pc:sldMkLst>
      </pc:sldChg>
      <pc:sldChg chg="add">
        <pc:chgData name="John Whiting" userId="S::john.whiting@isms.online::1dabe598-ad78-4cdd-bd9f-9ea839a71084" providerId="AD" clId="Web-{35F605C4-F510-473B-1459-FC06FA0062AF}" dt="2026-02-02T11:30:26.718" v="2"/>
        <pc:sldMkLst>
          <pc:docMk/>
          <pc:sldMk cId="2895301359" sldId="2145707914"/>
        </pc:sldMkLst>
      </pc:sldChg>
      <pc:sldChg chg="addSp modSp new modNotes">
        <pc:chgData name="John Whiting" userId="S::john.whiting@isms.online::1dabe598-ad78-4cdd-bd9f-9ea839a71084" providerId="AD" clId="Web-{35F605C4-F510-473B-1459-FC06FA0062AF}" dt="2026-02-04T11:11:34.774" v="135" actId="20577"/>
        <pc:sldMkLst>
          <pc:docMk/>
          <pc:sldMk cId="3069783885" sldId="214570791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055E1-3E0D-43CD-A9D7-CDD289A8FC35}" type="datetimeFigureOut">
              <a:t>2/16/2026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98C95-F64D-4227-B2CA-2AF2CEC8AF44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458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AI Clearing</a:t>
            </a:r>
            <a:endParaRPr lang="en-US"/>
          </a:p>
          <a:p>
            <a:r>
              <a:rPr lang="en-US" b="1"/>
              <a:t>Achieving the World’s First ISO 42001 Certification</a:t>
            </a:r>
            <a:endParaRPr lang="en-US"/>
          </a:p>
          <a:p>
            <a:r>
              <a:rPr lang="en-US" b="1"/>
              <a:t>Company</a:t>
            </a:r>
            <a:br>
              <a:rPr lang="en-US" b="1"/>
            </a:br>
            <a:r>
              <a:rPr lang="en-US" b="1"/>
              <a:t>AI Clearing leverages AI to transform the construction industry, enabling automated progress tracking, real-time quality </a:t>
            </a:r>
            <a:r>
              <a:rPr lang="en-US"/>
              <a:t>control, and higher profits through smarter project management.</a:t>
            </a:r>
          </a:p>
          <a:p>
            <a:r>
              <a:rPr lang="en-US" b="1"/>
              <a:t>Goal</a:t>
            </a:r>
            <a:br>
              <a:rPr lang="en-US" b="1"/>
            </a:br>
            <a:r>
              <a:rPr lang="en-US" b="1"/>
              <a:t>Implement an Artificial Intelligence Management System (AIMS)</a:t>
            </a:r>
            <a:r>
              <a:rPr lang="en-US"/>
              <a:t> and achieve </a:t>
            </a:r>
            <a:r>
              <a:rPr lang="en-US" b="1"/>
              <a:t>ISO 42001 certification</a:t>
            </a:r>
            <a:r>
              <a:rPr lang="en-US"/>
              <a:t> to ensure AI systems are developed ethically, safely, and responsibly.</a:t>
            </a:r>
          </a:p>
          <a:p>
            <a:r>
              <a:rPr lang="en-US" b="1"/>
              <a:t>Challenge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AI innovations raised </a:t>
            </a:r>
            <a:r>
              <a:rPr lang="en-US" b="1"/>
              <a:t>ethical, privacy, and security concerns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Needed a structured system to manage ISO 42001 compliance and governance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Required a solution to </a:t>
            </a:r>
            <a:r>
              <a:rPr lang="en-US" err="1"/>
              <a:t>centralise</a:t>
            </a:r>
            <a:r>
              <a:rPr lang="en-US"/>
              <a:t> </a:t>
            </a:r>
            <a:r>
              <a:rPr lang="en-US" b="1"/>
              <a:t>risk, documentation, and privacy management</a:t>
            </a:r>
            <a:endParaRPr lang="en-US"/>
          </a:p>
          <a:p>
            <a:r>
              <a:rPr lang="en-US" b="1"/>
              <a:t>How </a:t>
            </a:r>
            <a:r>
              <a:rPr lang="en-US" b="1" err="1"/>
              <a:t>ISMS.online</a:t>
            </a:r>
            <a:r>
              <a:rPr lang="en-US" b="1"/>
              <a:t> Helped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Provided pre-built ISO 42001 </a:t>
            </a:r>
            <a:r>
              <a:rPr lang="en-US" b="1"/>
              <a:t>policies, templates, and controls</a:t>
            </a:r>
            <a:r>
              <a:rPr lang="en-US"/>
              <a:t>, giving a 70% head start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Enabled integration of multiple standards into one Integrated Management System (IMS): ISO 27001, ISO 9001, ISO 45001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Simplified audits and evidence management with </a:t>
            </a:r>
            <a:r>
              <a:rPr lang="en-US" b="1"/>
              <a:t>structured documentation and workflows</a:t>
            </a:r>
            <a:endParaRPr lang="en-US"/>
          </a:p>
          <a:p>
            <a:r>
              <a:rPr lang="en-US" b="1"/>
              <a:t>Impact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ISO 42001 certification achieved in </a:t>
            </a:r>
            <a:r>
              <a:rPr lang="en-US" b="1"/>
              <a:t>6 months</a:t>
            </a:r>
            <a:r>
              <a:rPr lang="en-US"/>
              <a:t> — world’s first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Streamlined audit process and compliance management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Ongoing maintenance and surveillance of ISO standards in one platform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Competitive differentiation as a </a:t>
            </a:r>
            <a:r>
              <a:rPr lang="en-US" b="1"/>
              <a:t>trusted, ethical AI innovator in construction</a:t>
            </a:r>
            <a:endParaRPr lang="en-US"/>
          </a:p>
          <a:p>
            <a:r>
              <a:rPr lang="en-US" b="1"/>
              <a:t>Strongest Quote</a:t>
            </a:r>
            <a:endParaRPr lang="en-US"/>
          </a:p>
          <a:p>
            <a:pPr lvl="1"/>
            <a:r>
              <a:rPr lang="en-US" b="1"/>
              <a:t>“We admire the clarity and structure of </a:t>
            </a:r>
            <a:r>
              <a:rPr lang="en-US" b="1" err="1"/>
              <a:t>ISMS.online</a:t>
            </a:r>
            <a:r>
              <a:rPr lang="en-US" b="1"/>
              <a:t>. It positions our ISO procedures and processes as the focal point of our </a:t>
            </a:r>
            <a:r>
              <a:rPr lang="en-US" b="1" err="1"/>
              <a:t>organisation</a:t>
            </a:r>
            <a:r>
              <a:rPr lang="en-US" b="1"/>
              <a:t> rather than just being “shelved documentation.”</a:t>
            </a:r>
            <a:endParaRPr lang="en-US"/>
          </a:p>
          <a:p>
            <a:pPr lvl="1"/>
            <a:r>
              <a:rPr lang="en-US" b="1"/>
              <a:t>Dariusz </a:t>
            </a:r>
            <a:r>
              <a:rPr lang="en-US" b="1" err="1"/>
              <a:t>Ciesla</a:t>
            </a:r>
            <a:r>
              <a:rPr lang="en-US" err="1"/>
              <a:t>VP</a:t>
            </a:r>
            <a:r>
              <a:rPr lang="en-US"/>
              <a:t> of Product and Strategy, AI Clearing</a:t>
            </a:r>
          </a:p>
          <a:p>
            <a:pPr lvl="1"/>
            <a:endParaRPr lang="en-US"/>
          </a:p>
          <a:p>
            <a:pPr algn="ctr"/>
            <a:endParaRPr lang="en-GB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98C95-F64D-4227-B2CA-2AF2CEC8AF44}" type="slidenum"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5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B9E6B-6E6C-B64F-DA82-4E722C2E3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015B79-3159-0D97-95AA-1EDDCA03DB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FE4ADF-7CE7-C443-A401-4C9CE8B8C9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AI Clearing</a:t>
            </a:r>
            <a:endParaRPr lang="en-US"/>
          </a:p>
          <a:p>
            <a:r>
              <a:rPr lang="en-US" b="1"/>
              <a:t>Achieving the World’s First ISO 42001 Certification</a:t>
            </a:r>
            <a:endParaRPr lang="en-US"/>
          </a:p>
          <a:p>
            <a:r>
              <a:rPr lang="en-US" b="1"/>
              <a:t>Company</a:t>
            </a:r>
            <a:br>
              <a:rPr lang="en-US" b="1"/>
            </a:br>
            <a:r>
              <a:rPr lang="en-US" b="1"/>
              <a:t>AI Clearing leverages AI to transform the construction industry, enabling automated progress tracking, real-time quality </a:t>
            </a:r>
            <a:r>
              <a:rPr lang="en-US"/>
              <a:t>control, and higher profits through smarter project management.</a:t>
            </a:r>
          </a:p>
          <a:p>
            <a:r>
              <a:rPr lang="en-US" b="1"/>
              <a:t>Goal</a:t>
            </a:r>
            <a:br>
              <a:rPr lang="en-US" b="1"/>
            </a:br>
            <a:r>
              <a:rPr lang="en-US" b="1"/>
              <a:t>Implement an Artificial Intelligence Management System (AIMS)</a:t>
            </a:r>
            <a:r>
              <a:rPr lang="en-US"/>
              <a:t> and achieve </a:t>
            </a:r>
            <a:r>
              <a:rPr lang="en-US" b="1"/>
              <a:t>ISO 42001 certification</a:t>
            </a:r>
            <a:r>
              <a:rPr lang="en-US"/>
              <a:t> to ensure AI systems are developed ethically, safely, and responsibly.</a:t>
            </a:r>
          </a:p>
          <a:p>
            <a:r>
              <a:rPr lang="en-US" b="1"/>
              <a:t>Challenge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AI innovations raised </a:t>
            </a:r>
            <a:r>
              <a:rPr lang="en-US" b="1"/>
              <a:t>ethical, privacy, and security concerns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Needed a structured system to manage ISO 42001 compliance and governance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Required a solution to </a:t>
            </a:r>
            <a:r>
              <a:rPr lang="en-US" err="1"/>
              <a:t>centralise</a:t>
            </a:r>
            <a:r>
              <a:rPr lang="en-US"/>
              <a:t> </a:t>
            </a:r>
            <a:r>
              <a:rPr lang="en-US" b="1"/>
              <a:t>risk, documentation, and privacy management</a:t>
            </a:r>
            <a:endParaRPr lang="en-US"/>
          </a:p>
          <a:p>
            <a:r>
              <a:rPr lang="en-US" b="1"/>
              <a:t>How </a:t>
            </a:r>
            <a:r>
              <a:rPr lang="en-US" b="1" err="1"/>
              <a:t>ISMS.online</a:t>
            </a:r>
            <a:r>
              <a:rPr lang="en-US" b="1"/>
              <a:t> Helped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Provided pre-built ISO 42001 </a:t>
            </a:r>
            <a:r>
              <a:rPr lang="en-US" b="1"/>
              <a:t>policies, templates, and controls</a:t>
            </a:r>
            <a:r>
              <a:rPr lang="en-US"/>
              <a:t>, giving a 70% head start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Enabled integration of multiple standards into one Integrated Management System (IMS): ISO 27001, ISO 9001, ISO 45001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Simplified audits and evidence management with </a:t>
            </a:r>
            <a:r>
              <a:rPr lang="en-US" b="1"/>
              <a:t>structured documentation and workflows</a:t>
            </a:r>
            <a:endParaRPr lang="en-US"/>
          </a:p>
          <a:p>
            <a:r>
              <a:rPr lang="en-US" b="1"/>
              <a:t>Impact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ISO 42001 certification achieved in </a:t>
            </a:r>
            <a:r>
              <a:rPr lang="en-US" b="1"/>
              <a:t>6 months</a:t>
            </a:r>
            <a:r>
              <a:rPr lang="en-US"/>
              <a:t> — world’s first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Streamlined audit process and compliance management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Ongoing maintenance and surveillance of ISO standards in one platform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Competitive differentiation as a </a:t>
            </a:r>
            <a:r>
              <a:rPr lang="en-US" b="1"/>
              <a:t>trusted, ethical AI innovator in construction</a:t>
            </a:r>
            <a:endParaRPr lang="en-US"/>
          </a:p>
          <a:p>
            <a:r>
              <a:rPr lang="en-US" b="1"/>
              <a:t>Strongest Quote</a:t>
            </a:r>
            <a:endParaRPr lang="en-US"/>
          </a:p>
          <a:p>
            <a:pPr lvl="1"/>
            <a:r>
              <a:rPr lang="en-US" b="1"/>
              <a:t>“We admire the clarity and structure of </a:t>
            </a:r>
            <a:r>
              <a:rPr lang="en-US" b="1" err="1"/>
              <a:t>ISMS.online</a:t>
            </a:r>
            <a:r>
              <a:rPr lang="en-US" b="1"/>
              <a:t>. It positions our ISO procedures and processes as the focal point of our </a:t>
            </a:r>
            <a:r>
              <a:rPr lang="en-US" b="1" err="1"/>
              <a:t>organisation</a:t>
            </a:r>
            <a:r>
              <a:rPr lang="en-US" b="1"/>
              <a:t> rather than just being “shelved documentation.”</a:t>
            </a:r>
            <a:endParaRPr lang="en-US"/>
          </a:p>
          <a:p>
            <a:pPr lvl="1"/>
            <a:r>
              <a:rPr lang="en-US" b="1"/>
              <a:t>Dariusz </a:t>
            </a:r>
            <a:r>
              <a:rPr lang="en-US" b="1" err="1"/>
              <a:t>Ciesla</a:t>
            </a:r>
            <a:r>
              <a:rPr lang="en-US" err="1"/>
              <a:t>VP</a:t>
            </a:r>
            <a:r>
              <a:rPr lang="en-US"/>
              <a:t> of Product and Strategy, AI Clearing</a:t>
            </a:r>
          </a:p>
          <a:p>
            <a:pPr lvl="1"/>
            <a:endParaRPr lang="en-US"/>
          </a:p>
          <a:p>
            <a:pPr algn="ctr"/>
            <a:endParaRPr lang="en-GB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292F0-5D33-FCDB-DB8A-067D8BEFF1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98C95-F64D-4227-B2CA-2AF2CEC8AF44}" type="slidenum"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029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A67F7-9AA2-8017-1CA3-BE615837D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A01523-EC5A-95F8-CA4F-B504D05864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0A2778-84E6-EAD2-768D-4C80FEEAED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AI Clearing</a:t>
            </a:r>
            <a:endParaRPr lang="en-US"/>
          </a:p>
          <a:p>
            <a:r>
              <a:rPr lang="en-US" b="1"/>
              <a:t>Achieving the World’s First ISO 42001 Certification</a:t>
            </a:r>
            <a:endParaRPr lang="en-US"/>
          </a:p>
          <a:p>
            <a:r>
              <a:rPr lang="en-US" b="1"/>
              <a:t>Company</a:t>
            </a:r>
            <a:br>
              <a:rPr lang="en-US" b="1"/>
            </a:br>
            <a:r>
              <a:rPr lang="en-US" b="1"/>
              <a:t>AI Clearing leverages AI to transform the construction industry, enabling automated progress tracking, real-time quality </a:t>
            </a:r>
            <a:r>
              <a:rPr lang="en-US"/>
              <a:t>control, and higher profits through smarter project management.</a:t>
            </a:r>
          </a:p>
          <a:p>
            <a:r>
              <a:rPr lang="en-US" b="1"/>
              <a:t>Goal</a:t>
            </a:r>
            <a:br>
              <a:rPr lang="en-US" b="1"/>
            </a:br>
            <a:r>
              <a:rPr lang="en-US" b="1"/>
              <a:t>Implement an Artificial Intelligence Management System (AIMS)</a:t>
            </a:r>
            <a:r>
              <a:rPr lang="en-US"/>
              <a:t> and achieve </a:t>
            </a:r>
            <a:r>
              <a:rPr lang="en-US" b="1"/>
              <a:t>ISO 42001 certification</a:t>
            </a:r>
            <a:r>
              <a:rPr lang="en-US"/>
              <a:t> to ensure AI systems are developed ethically, safely, and responsibly.</a:t>
            </a:r>
          </a:p>
          <a:p>
            <a:r>
              <a:rPr lang="en-US" b="1"/>
              <a:t>Challenge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AI innovations raised </a:t>
            </a:r>
            <a:r>
              <a:rPr lang="en-US" b="1"/>
              <a:t>ethical, privacy, and security concerns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Needed a structured system to manage ISO 42001 compliance and governance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Required a solution to </a:t>
            </a:r>
            <a:r>
              <a:rPr lang="en-US" err="1"/>
              <a:t>centralise</a:t>
            </a:r>
            <a:r>
              <a:rPr lang="en-US"/>
              <a:t> </a:t>
            </a:r>
            <a:r>
              <a:rPr lang="en-US" b="1"/>
              <a:t>risk, documentation, and privacy management</a:t>
            </a:r>
            <a:endParaRPr lang="en-US"/>
          </a:p>
          <a:p>
            <a:r>
              <a:rPr lang="en-US" b="1"/>
              <a:t>How </a:t>
            </a:r>
            <a:r>
              <a:rPr lang="en-US" b="1" err="1"/>
              <a:t>ISMS.online</a:t>
            </a:r>
            <a:r>
              <a:rPr lang="en-US" b="1"/>
              <a:t> Helped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Provided pre-built ISO 42001 </a:t>
            </a:r>
            <a:r>
              <a:rPr lang="en-US" b="1"/>
              <a:t>policies, templates, and controls</a:t>
            </a:r>
            <a:r>
              <a:rPr lang="en-US"/>
              <a:t>, giving a 70% head start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Enabled integration of multiple standards into one Integrated Management System (IMS): ISO 27001, ISO 9001, ISO 45001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Simplified audits and evidence management with </a:t>
            </a:r>
            <a:r>
              <a:rPr lang="en-US" b="1"/>
              <a:t>structured documentation and workflows</a:t>
            </a:r>
            <a:endParaRPr lang="en-US"/>
          </a:p>
          <a:p>
            <a:r>
              <a:rPr lang="en-US" b="1"/>
              <a:t>Impact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ISO 42001 certification achieved in </a:t>
            </a:r>
            <a:r>
              <a:rPr lang="en-US" b="1"/>
              <a:t>6 months</a:t>
            </a:r>
            <a:r>
              <a:rPr lang="en-US"/>
              <a:t> — world’s first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Streamlined audit process and compliance management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Ongoing maintenance and surveillance of ISO standards in one platform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Competitive differentiation as a </a:t>
            </a:r>
            <a:r>
              <a:rPr lang="en-US" b="1"/>
              <a:t>trusted, ethical AI innovator in construction</a:t>
            </a:r>
            <a:endParaRPr lang="en-US"/>
          </a:p>
          <a:p>
            <a:r>
              <a:rPr lang="en-US" b="1"/>
              <a:t>Strongest Quote</a:t>
            </a:r>
            <a:endParaRPr lang="en-US"/>
          </a:p>
          <a:p>
            <a:pPr lvl="1"/>
            <a:r>
              <a:rPr lang="en-US" b="1"/>
              <a:t>“We admire the clarity and structure of </a:t>
            </a:r>
            <a:r>
              <a:rPr lang="en-US" b="1" err="1"/>
              <a:t>ISMS.online</a:t>
            </a:r>
            <a:r>
              <a:rPr lang="en-US" b="1"/>
              <a:t>. It positions our ISO procedures and processes as the focal point of our </a:t>
            </a:r>
            <a:r>
              <a:rPr lang="en-US" b="1" err="1"/>
              <a:t>organisation</a:t>
            </a:r>
            <a:r>
              <a:rPr lang="en-US" b="1"/>
              <a:t> rather than just being “shelved documentation.”</a:t>
            </a:r>
            <a:endParaRPr lang="en-US"/>
          </a:p>
          <a:p>
            <a:pPr lvl="1"/>
            <a:r>
              <a:rPr lang="en-US" b="1"/>
              <a:t>Dariusz </a:t>
            </a:r>
            <a:r>
              <a:rPr lang="en-US" b="1" err="1"/>
              <a:t>Ciesla</a:t>
            </a:r>
            <a:r>
              <a:rPr lang="en-US" err="1"/>
              <a:t>VP</a:t>
            </a:r>
            <a:r>
              <a:rPr lang="en-US"/>
              <a:t> of Product and Strategy, AI Clearing</a:t>
            </a:r>
          </a:p>
          <a:p>
            <a:pPr lvl="1"/>
            <a:endParaRPr lang="en-US"/>
          </a:p>
          <a:p>
            <a:pPr algn="ctr"/>
            <a:endParaRPr lang="en-GB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53CD3-4FF1-B231-3225-53D2430647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98C95-F64D-4227-B2CA-2AF2CEC8AF44}" type="slidenum"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452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EC665-D4B8-4E53-4F12-355D86DD8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4A5B30-FC15-7ABE-9DE9-91E9256C93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139C7E-DB10-17E9-898A-913C090DB8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AI Clearing</a:t>
            </a:r>
            <a:endParaRPr lang="en-US"/>
          </a:p>
          <a:p>
            <a:r>
              <a:rPr lang="en-US" b="1"/>
              <a:t>Achieving the World’s First ISO 42001 Certification</a:t>
            </a:r>
            <a:endParaRPr lang="en-US"/>
          </a:p>
          <a:p>
            <a:r>
              <a:rPr lang="en-US" b="1"/>
              <a:t>Company</a:t>
            </a:r>
            <a:br>
              <a:rPr lang="en-US" b="1"/>
            </a:br>
            <a:r>
              <a:rPr lang="en-US" b="1"/>
              <a:t>AI Clearing leverages AI to transform the construction industry, enabling automated progress tracking, real-time quality </a:t>
            </a:r>
            <a:r>
              <a:rPr lang="en-US"/>
              <a:t>control, and higher profits through smarter project management.</a:t>
            </a:r>
          </a:p>
          <a:p>
            <a:r>
              <a:rPr lang="en-US" b="1"/>
              <a:t>Goal</a:t>
            </a:r>
            <a:br>
              <a:rPr lang="en-US" b="1"/>
            </a:br>
            <a:r>
              <a:rPr lang="en-US" b="1"/>
              <a:t>Implement an Artificial Intelligence Management System (AIMS)</a:t>
            </a:r>
            <a:r>
              <a:rPr lang="en-US"/>
              <a:t> and achieve </a:t>
            </a:r>
            <a:r>
              <a:rPr lang="en-US" b="1"/>
              <a:t>ISO 42001 certification</a:t>
            </a:r>
            <a:r>
              <a:rPr lang="en-US"/>
              <a:t> to ensure AI systems are developed ethically, safely, and responsibly.</a:t>
            </a:r>
          </a:p>
          <a:p>
            <a:r>
              <a:rPr lang="en-US" b="1"/>
              <a:t>Challenge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AI innovations raised </a:t>
            </a:r>
            <a:r>
              <a:rPr lang="en-US" b="1"/>
              <a:t>ethical, privacy, and security concerns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Needed a structured system to manage ISO 42001 compliance and governance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Required a solution to </a:t>
            </a:r>
            <a:r>
              <a:rPr lang="en-US" err="1"/>
              <a:t>centralise</a:t>
            </a:r>
            <a:r>
              <a:rPr lang="en-US"/>
              <a:t> </a:t>
            </a:r>
            <a:r>
              <a:rPr lang="en-US" b="1"/>
              <a:t>risk, documentation, and privacy management</a:t>
            </a:r>
            <a:endParaRPr lang="en-US"/>
          </a:p>
          <a:p>
            <a:r>
              <a:rPr lang="en-US" b="1"/>
              <a:t>How </a:t>
            </a:r>
            <a:r>
              <a:rPr lang="en-US" b="1" err="1"/>
              <a:t>ISMS.online</a:t>
            </a:r>
            <a:r>
              <a:rPr lang="en-US" b="1"/>
              <a:t> Helped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Provided pre-built ISO 42001 </a:t>
            </a:r>
            <a:r>
              <a:rPr lang="en-US" b="1"/>
              <a:t>policies, templates, and controls</a:t>
            </a:r>
            <a:r>
              <a:rPr lang="en-US"/>
              <a:t>, giving a 70% head start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Enabled integration of multiple standards into one Integrated Management System (IMS): ISO 27001, ISO 9001, ISO 45001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Simplified audits and evidence management with </a:t>
            </a:r>
            <a:r>
              <a:rPr lang="en-US" b="1"/>
              <a:t>structured documentation and workflows</a:t>
            </a:r>
            <a:endParaRPr lang="en-US"/>
          </a:p>
          <a:p>
            <a:r>
              <a:rPr lang="en-US" b="1"/>
              <a:t>Impact</a:t>
            </a:r>
            <a:endParaRPr lang="en-US"/>
          </a:p>
          <a:p>
            <a:pPr marL="228600" indent="-228600">
              <a:buFont typeface="Arial"/>
              <a:buChar char="•"/>
            </a:pPr>
            <a:r>
              <a:rPr lang="en-US"/>
              <a:t>ISO 42001 certification achieved in </a:t>
            </a:r>
            <a:r>
              <a:rPr lang="en-US" b="1"/>
              <a:t>6 months</a:t>
            </a:r>
            <a:r>
              <a:rPr lang="en-US"/>
              <a:t> — world’s first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Streamlined audit process and compliance management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Ongoing maintenance and surveillance of ISO standards in one platform</a:t>
            </a:r>
          </a:p>
          <a:p>
            <a:pPr marL="228600" indent="-228600">
              <a:buFont typeface="Arial"/>
              <a:buChar char="•"/>
            </a:pPr>
            <a:r>
              <a:rPr lang="en-US"/>
              <a:t>Competitive differentiation as a </a:t>
            </a:r>
            <a:r>
              <a:rPr lang="en-US" b="1"/>
              <a:t>trusted, ethical AI innovator in construction</a:t>
            </a:r>
            <a:endParaRPr lang="en-US"/>
          </a:p>
          <a:p>
            <a:r>
              <a:rPr lang="en-US" b="1"/>
              <a:t>Strongest Quote</a:t>
            </a:r>
            <a:endParaRPr lang="en-US"/>
          </a:p>
          <a:p>
            <a:pPr lvl="1"/>
            <a:r>
              <a:rPr lang="en-US" b="1"/>
              <a:t>“We admire the clarity and structure of </a:t>
            </a:r>
            <a:r>
              <a:rPr lang="en-US" b="1" err="1"/>
              <a:t>ISMS.online</a:t>
            </a:r>
            <a:r>
              <a:rPr lang="en-US" b="1"/>
              <a:t>. It positions our ISO procedures and processes as the focal point of our </a:t>
            </a:r>
            <a:r>
              <a:rPr lang="en-US" b="1" err="1"/>
              <a:t>organisation</a:t>
            </a:r>
            <a:r>
              <a:rPr lang="en-US" b="1"/>
              <a:t> rather than just being “shelved documentation.”</a:t>
            </a:r>
            <a:endParaRPr lang="en-US"/>
          </a:p>
          <a:p>
            <a:pPr lvl="1"/>
            <a:r>
              <a:rPr lang="en-US" b="1"/>
              <a:t>Dariusz </a:t>
            </a:r>
            <a:r>
              <a:rPr lang="en-US" b="1" err="1"/>
              <a:t>Ciesla</a:t>
            </a:r>
            <a:r>
              <a:rPr lang="en-US" err="1"/>
              <a:t>VP</a:t>
            </a:r>
            <a:r>
              <a:rPr lang="en-US"/>
              <a:t> of Product and Strategy, AI Clearing</a:t>
            </a:r>
          </a:p>
          <a:p>
            <a:pPr lvl="1"/>
            <a:endParaRPr lang="en-US"/>
          </a:p>
          <a:p>
            <a:pPr algn="ctr"/>
            <a:endParaRPr lang="en-GB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668D1C-3364-2FBB-9521-D6B670B33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98C95-F64D-4227-B2CA-2AF2CEC8AF44}" type="slidenum"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871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543C45-7F92-91FB-9841-CC7BE9CF0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482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543C45-7F92-91FB-9841-CC7BE9CF0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pos="19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background&#10;&#10;AI-generated content may be incorrect.">
            <a:extLst>
              <a:ext uri="{FF2B5EF4-FFF2-40B4-BE49-F238E27FC236}">
                <a16:creationId xmlns:a16="http://schemas.microsoft.com/office/drawing/2014/main" id="{202CE43F-6BAD-7371-7D2C-51C70C98D4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6726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595B904-B363-F357-F449-15BC4A86140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478663" y="477044"/>
            <a:ext cx="11234675" cy="5903913"/>
          </a:xfrm>
          <a:prstGeom prst="roundRect">
            <a:avLst>
              <a:gd name="adj" fmla="val 251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70AC3F-2932-3EB1-29CE-BCBB2CFA2893}"/>
              </a:ext>
            </a:extLst>
          </p:cNvPr>
          <p:cNvCxnSpPr/>
          <p:nvPr userDrawn="1"/>
        </p:nvCxnSpPr>
        <p:spPr>
          <a:xfrm>
            <a:off x="694974" y="1112855"/>
            <a:ext cx="10801259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692211-6FED-7804-43C4-A6B5AB7A23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70" y="692944"/>
            <a:ext cx="8983454" cy="31240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400"/>
            </a:lvl1pPr>
            <a:lvl4pPr>
              <a:defRPr b="1" cap="all" baseline="0"/>
            </a:lvl4pPr>
          </a:lstStyle>
          <a:p>
            <a:r>
              <a:rPr lang="en-US" sz="1400" b="1"/>
              <a:t>Section Title</a:t>
            </a:r>
            <a:endParaRPr lang="en-US" sz="1600" b="1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8568CB-B469-3FDE-F8EA-21342D0798C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Alliantist Ltd  |  Commercial in Confidence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15B0C2-538F-63E5-B2A1-0BD7A5C691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3650" y="1851286"/>
            <a:ext cx="5328790" cy="367259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200" b="1" i="0" cap="none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Headline Here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5510556-3A7F-389A-1296-FC5CA8F261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3650" y="2233535"/>
            <a:ext cx="5328790" cy="119546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 b="0" i="0" cap="none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Body copy to go here. Duplicate these frames as required.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3D54007-A9FC-1C3B-4685-B2DF6DF084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13337" y="6392777"/>
            <a:ext cx="259039" cy="25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63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1" userDrawn="1">
          <p15:clr>
            <a:srgbClr val="FBAE40"/>
          </p15:clr>
        </p15:guide>
        <p15:guide id="2" pos="302" userDrawn="1">
          <p15:clr>
            <a:srgbClr val="FBAE40"/>
          </p15:clr>
        </p15:guide>
        <p15:guide id="3" orient="horz" pos="4020" userDrawn="1">
          <p15:clr>
            <a:srgbClr val="FBAE40"/>
          </p15:clr>
        </p15:guide>
        <p15:guide id="4" pos="7378" userDrawn="1">
          <p15:clr>
            <a:srgbClr val="FBAE40"/>
          </p15:clr>
        </p15:guide>
        <p15:guide id="5" pos="438" userDrawn="1">
          <p15:clr>
            <a:srgbClr val="FBAE40"/>
          </p15:clr>
        </p15:guide>
        <p15:guide id="6" pos="1527" userDrawn="1">
          <p15:clr>
            <a:srgbClr val="FBAE40"/>
          </p15:clr>
        </p15:guide>
        <p15:guide id="7" pos="1583" userDrawn="1">
          <p15:clr>
            <a:srgbClr val="FBAE40"/>
          </p15:clr>
        </p15:guide>
        <p15:guide id="8" pos="2672" userDrawn="1">
          <p15:clr>
            <a:srgbClr val="FBAE40"/>
          </p15:clr>
        </p15:guide>
        <p15:guide id="9" pos="2717" userDrawn="1">
          <p15:clr>
            <a:srgbClr val="FBAE40"/>
          </p15:clr>
        </p15:guide>
        <p15:guide id="10" pos="7242" userDrawn="1">
          <p15:clr>
            <a:srgbClr val="FBAE40"/>
          </p15:clr>
        </p15:guide>
        <p15:guide id="11" pos="6142" userDrawn="1">
          <p15:clr>
            <a:srgbClr val="FBAE40"/>
          </p15:clr>
        </p15:guide>
        <p15:guide id="12" pos="6097" userDrawn="1">
          <p15:clr>
            <a:srgbClr val="FBAE40"/>
          </p15:clr>
        </p15:guide>
        <p15:guide id="13" pos="5008" userDrawn="1">
          <p15:clr>
            <a:srgbClr val="FBAE40"/>
          </p15:clr>
        </p15:guide>
        <p15:guide id="14" pos="4951" userDrawn="1">
          <p15:clr>
            <a:srgbClr val="FBAE40"/>
          </p15:clr>
        </p15:guide>
        <p15:guide id="15" pos="3863" userDrawn="1">
          <p15:clr>
            <a:srgbClr val="FBAE40"/>
          </p15:clr>
        </p15:guide>
        <p15:guide id="16" pos="3817" userDrawn="1">
          <p15:clr>
            <a:srgbClr val="FBAE40"/>
          </p15:clr>
        </p15:guide>
        <p15:guide id="17" orient="horz" pos="437" userDrawn="1">
          <p15:clr>
            <a:srgbClr val="FBAE40"/>
          </p15:clr>
        </p15:guide>
        <p15:guide id="18" orient="horz" pos="387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06153D-AAE7-06FA-2CB0-17BB5977BD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6812" y="1222076"/>
            <a:ext cx="7544291" cy="533400"/>
          </a:xfrm>
        </p:spPr>
        <p:txBody>
          <a:bodyPr>
            <a:noAutofit/>
          </a:bodyPr>
          <a:lstStyle>
            <a:lvl1pPr marL="0" indent="0">
              <a:buNone/>
              <a:defRPr sz="3300" b="1" i="0" spc="-75">
                <a:latin typeface="Aptos ExtraBold" panose="020B0004020202020204" pitchFamily="34" charset="0"/>
              </a:defRPr>
            </a:lvl1pPr>
          </a:lstStyle>
          <a:p>
            <a:pPr lvl="0"/>
            <a:r>
              <a:rPr lang="en-GB"/>
              <a:t>Title to go here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78DF961-2819-633D-5594-1C08B7F739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812" y="1884872"/>
            <a:ext cx="7544291" cy="533400"/>
          </a:xfrm>
        </p:spPr>
        <p:txBody>
          <a:bodyPr>
            <a:noAutofit/>
          </a:bodyPr>
          <a:lstStyle>
            <a:lvl1pPr marL="0" indent="0">
              <a:buNone/>
              <a:defRPr sz="2000" b="0" i="0">
                <a:latin typeface="Aptos" panose="020B0004020202020204" pitchFamily="34" charset="0"/>
              </a:defRPr>
            </a:lvl1pPr>
          </a:lstStyle>
          <a:p>
            <a:pPr lvl="0"/>
            <a:r>
              <a:rPr lang="en-GB"/>
              <a:t>Title to go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36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3" userDrawn="1">
          <p15:clr>
            <a:srgbClr val="FBAE40"/>
          </p15:clr>
        </p15:guide>
        <p15:guide id="3" pos="7197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orient="horz" pos="607" userDrawn="1">
          <p15:clr>
            <a:srgbClr val="FBAE40"/>
          </p15:clr>
        </p15:guide>
        <p15:guide id="6" orient="horz" pos="37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19575-7A48-904B-E4F9-391895DEA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paper plane with white text&#10;&#10;AI-generated content may be incorrect.">
            <a:extLst>
              <a:ext uri="{FF2B5EF4-FFF2-40B4-BE49-F238E27FC236}">
                <a16:creationId xmlns:a16="http://schemas.microsoft.com/office/drawing/2014/main" id="{13F59667-D64D-8B75-7656-77340B3B3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44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1CE45BA-CAF6-A88D-DF3F-1EBE05A58C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" r="3"/>
          <a:stretch/>
        </p:blipFill>
        <p:spPr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0E4A74-C007-85DA-2C3B-D617F5D472E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97" y="6470650"/>
            <a:ext cx="4114007" cy="136525"/>
          </a:xfrm>
        </p:spPr>
        <p:txBody>
          <a:bodyPr/>
          <a:lstStyle>
            <a:defPPr>
              <a:defRPr lang="en-US"/>
            </a:defPPr>
            <a:lvl1pPr marL="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43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72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5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858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01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144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Alliantist Ltd  |  Commercial in Confidence</a:t>
            </a:r>
          </a:p>
        </p:txBody>
      </p:sp>
    </p:spTree>
    <p:extLst>
      <p:ext uri="{BB962C8B-B14F-4D97-AF65-F5344CB8AC3E}">
        <p14:creationId xmlns:p14="http://schemas.microsoft.com/office/powerpoint/2010/main" val="2973632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white text on a green background&#10;&#10;AI-generated content may be incorrect.">
            <a:extLst>
              <a:ext uri="{FF2B5EF4-FFF2-40B4-BE49-F238E27FC236}">
                <a16:creationId xmlns:a16="http://schemas.microsoft.com/office/drawing/2014/main" id="{F81E2E20-C3CA-F759-10AF-3D0DD327E9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3892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een infinity loop with arrows and text&#10;&#10;AI-generated content may be incorrect.">
            <a:extLst>
              <a:ext uri="{FF2B5EF4-FFF2-40B4-BE49-F238E27FC236}">
                <a16:creationId xmlns:a16="http://schemas.microsoft.com/office/drawing/2014/main" id="{B8771DE2-CF71-F2C4-98FF-319992FDB4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9847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8C47ACA-9058-0988-40FD-3F6AFA909B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2611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een circle with white text&#10;&#10;AI-generated content may be incorrect.">
            <a:extLst>
              <a:ext uri="{FF2B5EF4-FFF2-40B4-BE49-F238E27FC236}">
                <a16:creationId xmlns:a16="http://schemas.microsoft.com/office/drawing/2014/main" id="{D117D4E7-EB76-9C07-16EC-2088DFD985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07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screenshot of a phone&#10;&#10;AI-generated content may be incorrect.">
            <a:extLst>
              <a:ext uri="{FF2B5EF4-FFF2-40B4-BE49-F238E27FC236}">
                <a16:creationId xmlns:a16="http://schemas.microsoft.com/office/drawing/2014/main" id="{D630CB13-D30D-0826-C9BD-EF81120145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18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8FA8223-AC34-BB5E-68CF-EC59967211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03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een screen with white text&#10;&#10;AI-generated content may be incorrect.">
            <a:extLst>
              <a:ext uri="{FF2B5EF4-FFF2-40B4-BE49-F238E27FC236}">
                <a16:creationId xmlns:a16="http://schemas.microsoft.com/office/drawing/2014/main" id="{C4309C03-6F56-7883-F5CD-98903E3B2B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70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website&#10;&#10;AI-generated content may be incorrect.">
            <a:extLst>
              <a:ext uri="{FF2B5EF4-FFF2-40B4-BE49-F238E27FC236}">
                <a16:creationId xmlns:a16="http://schemas.microsoft.com/office/drawing/2014/main" id="{40177F86-9A58-A0E9-D8E7-1317FFBB3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783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8E855-FF37-8DAD-55F5-DD7548E30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green screen&#10;&#10;AI-generated content may be incorrect.">
            <a:extLst>
              <a:ext uri="{FF2B5EF4-FFF2-40B4-BE49-F238E27FC236}">
                <a16:creationId xmlns:a16="http://schemas.microsoft.com/office/drawing/2014/main" id="{3FF8C713-0C3C-6B32-AD6D-ABBBD1645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44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8DA7B09-6515-1613-B9E4-709617C0B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74E8B5-7127-FC58-4967-33382C4C9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" y="1340"/>
            <a:ext cx="12187559" cy="685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353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2D736-20DB-2440-C12B-26100D1A3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screen with white text&#10;&#10;AI-generated content may be incorrect.">
            <a:extLst>
              <a:ext uri="{FF2B5EF4-FFF2-40B4-BE49-F238E27FC236}">
                <a16:creationId xmlns:a16="http://schemas.microsoft.com/office/drawing/2014/main" id="{2B1BF681-27A6-913D-240D-22ED47136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613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screen with black text&#10;&#10;AI-generated content may be incorrect.">
            <a:extLst>
              <a:ext uri="{FF2B5EF4-FFF2-40B4-BE49-F238E27FC236}">
                <a16:creationId xmlns:a16="http://schemas.microsoft.com/office/drawing/2014/main" id="{138EED5A-AE4F-918B-6759-BCED82680C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51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94A54-353D-442D-0A6A-BA35D62E3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BDAA36-B1B6-FD4B-C32F-A6168FB19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23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0BA0C8E-4A7E-F089-0052-7BC1CA5ED7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033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AI-generated content may be incorrect.">
            <a:extLst>
              <a:ext uri="{FF2B5EF4-FFF2-40B4-BE49-F238E27FC236}">
                <a16:creationId xmlns:a16="http://schemas.microsoft.com/office/drawing/2014/main" id="{5FEFB539-921A-7872-F829-C85AC8859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52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and white sign with green circles and words&#10;&#10;AI-generated content may be incorrect.">
            <a:extLst>
              <a:ext uri="{FF2B5EF4-FFF2-40B4-BE49-F238E27FC236}">
                <a16:creationId xmlns:a16="http://schemas.microsoft.com/office/drawing/2014/main" id="{9F8CFD38-D2B2-2A8D-CDFF-8B85F65D8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84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C5B207-9D77-0B08-FD83-87CE535BC2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A6393-AEC6-2B01-0B99-2AC293C6FA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91FEB-C766-BE98-13F3-8BEDB7371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" y="-10168"/>
            <a:ext cx="12191207" cy="685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20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556B372-AEAD-971D-9966-597F63720A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DAE45C-E35E-597B-B333-559E7CD75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" y="223"/>
            <a:ext cx="12191207" cy="685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21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een and white informational chart&#10;&#10;AI-generated content may be incorrect.">
            <a:extLst>
              <a:ext uri="{FF2B5EF4-FFF2-40B4-BE49-F238E27FC236}">
                <a16:creationId xmlns:a16="http://schemas.microsoft.com/office/drawing/2014/main" id="{94E662F0-8F85-E4F4-6209-28A48BCDB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0177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7A6E64-EE1D-B570-8FC2-73262F6E0E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0E6EC1-A310-C158-4B83-BE6CBC4208D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defPPr>
              <a:defRPr lang="en-US"/>
            </a:defPPr>
            <a:lvl1pPr marL="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43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72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5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858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01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14400" algn="l" defTabSz="114300" rtl="0" eaLnBrk="1" latinLnBrk="0" hangingPunct="1">
              <a:defRPr sz="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Alliantist Ltd  |  Commercial in Confidence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8D4DFF-5388-F84A-2657-1D1A7FE5BD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E6C0BB-4FBA-8685-5EF4-D63D9CF1E29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>
            <a:defPPr>
              <a:defRPr lang="en-US"/>
            </a:defPPr>
            <a:lvl1pPr marL="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2286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C9FACF-52FA-62A5-FB7E-EE91CCB2A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" y="0"/>
            <a:ext cx="12177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59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A3C69-DE07-AD7C-9F09-213743E2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228600"/>
            <a:fld id="{93D03C5A-2EB0-4309-98CA-1098D194F53F}" type="slidenum">
              <a:rPr lang="en-GB">
                <a:solidFill>
                  <a:prstClr val="black">
                    <a:tint val="82000"/>
                  </a:prstClr>
                </a:solidFill>
                <a:latin typeface="Calibri" panose="020F0502020204030204"/>
              </a:rPr>
              <a:pPr defTabSz="228600"/>
              <a:t>9</a:t>
            </a:fld>
            <a:endParaRPr lang="en-GB">
              <a:solidFill>
                <a:prstClr val="black">
                  <a:tint val="82000"/>
                </a:prstClr>
              </a:solidFill>
              <a:latin typeface="Calibri" panose="020F0502020204030204"/>
            </a:endParaRP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F18A0C7-61DB-2BAC-F995-F7CD3A0D5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" y="223"/>
            <a:ext cx="12191207" cy="685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717F5B-F87A-6896-2176-753F210301C9}"/>
              </a:ext>
            </a:extLst>
          </p:cNvPr>
          <p:cNvSpPr txBox="1"/>
          <p:nvPr/>
        </p:nvSpPr>
        <p:spPr>
          <a:xfrm>
            <a:off x="5380808" y="6735236"/>
            <a:ext cx="14303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GB" sz="600">
                <a:solidFill>
                  <a:prstClr val="white"/>
                </a:solidFill>
                <a:latin typeface="Calibri" panose="020F0502020204030204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895301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9C9A0417A947499223C91386EC3CE7" ma:contentTypeVersion="19" ma:contentTypeDescription="Create a new document." ma:contentTypeScope="" ma:versionID="8550478364f758623d77e87962bba69f">
  <xsd:schema xmlns:xsd="http://www.w3.org/2001/XMLSchema" xmlns:xs="http://www.w3.org/2001/XMLSchema" xmlns:p="http://schemas.microsoft.com/office/2006/metadata/properties" xmlns:ns2="3147d5f2-4e96-4ccf-a1d9-5a723970b3fd" xmlns:ns3="9ff21e15-69dc-468a-be76-1598aa623aa0" targetNamespace="http://schemas.microsoft.com/office/2006/metadata/properties" ma:root="true" ma:fieldsID="8e5b7bad80a75290342533dbb933d03b" ns2:_="" ns3:_="">
    <xsd:import namespace="3147d5f2-4e96-4ccf-a1d9-5a723970b3fd"/>
    <xsd:import namespace="9ff21e15-69dc-468a-be76-1598aa623a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47d5f2-4e96-4ccf-a1d9-5a723970b3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16a8d9d-6230-4cc7-ac4b-5815599ade7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21e15-69dc-468a-be76-1598aa623aa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f243f5e4-7cd9-4d61-9bc8-a9e71969a2da}" ma:internalName="TaxCatchAll" ma:showField="CatchAllData" ma:web="9ff21e15-69dc-468a-be76-1598aa623a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147d5f2-4e96-4ccf-a1d9-5a723970b3fd">
      <Terms xmlns="http://schemas.microsoft.com/office/infopath/2007/PartnerControls"/>
    </lcf76f155ced4ddcb4097134ff3c332f>
    <TaxCatchAll xmlns="9ff21e15-69dc-468a-be76-1598aa623aa0" xsi:nil="true"/>
  </documentManagement>
</p:properties>
</file>

<file path=customXml/itemProps1.xml><?xml version="1.0" encoding="utf-8"?>
<ds:datastoreItem xmlns:ds="http://schemas.openxmlformats.org/officeDocument/2006/customXml" ds:itemID="{1FC9AB52-FDB2-43B0-B899-B2A9E8E5BE7E}"/>
</file>

<file path=customXml/itemProps2.xml><?xml version="1.0" encoding="utf-8"?>
<ds:datastoreItem xmlns:ds="http://schemas.openxmlformats.org/officeDocument/2006/customXml" ds:itemID="{4B67E73A-90F8-4840-9299-072E0346CE46}"/>
</file>

<file path=customXml/itemProps3.xml><?xml version="1.0" encoding="utf-8"?>
<ds:datastoreItem xmlns:ds="http://schemas.openxmlformats.org/officeDocument/2006/customXml" ds:itemID="{D392E9F2-A704-44AD-BFA0-F8CF2067B34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23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2026-01-29T13:40:15Z</dcterms:created>
  <dcterms:modified xsi:type="dcterms:W3CDTF">2026-02-16T09:10:36Z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0x0101000A9C9A0417A947499223C91386EC3CE7</vt:lpwstr>
  </property>
</Properties>
</file>